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iyabetliannesi.home.blo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534025" y="2070100"/>
            <a:ext cx="5970587" cy="226278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TİP 1 DİYABET VE ÇÖLYAKLI 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NİTSA DARSA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t="20168" r="6879" b="12269"/>
          <a:stretch/>
        </p:blipFill>
        <p:spPr>
          <a:xfrm>
            <a:off x="183795" y="0"/>
            <a:ext cx="4810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854200" y="1498600"/>
            <a:ext cx="911018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ok Antiqua" panose="02040602050305030304" pitchFamily="18" charset="0"/>
              </a:rPr>
              <a:t>14 YAŞINDAYIM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ok Antiqua" panose="02040602050305030304" pitchFamily="18" charset="0"/>
              </a:rPr>
              <a:t>9. SINIF ÖĞRENCİSİYİM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ok Antiqua" panose="02040602050305030304" pitchFamily="18" charset="0"/>
              </a:rPr>
              <a:t>İNGİLİZCE VE FRANSIZCA KONUŞURUM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ok Antiqua" panose="02040602050305030304" pitchFamily="18" charset="0"/>
              </a:rPr>
              <a:t>2 YAŞINDA TİP 1 DİYABET TANISI ALDIM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ok Antiqua" panose="02040602050305030304" pitchFamily="18" charset="0"/>
              </a:rPr>
              <a:t>3 YAŞINDA ÇÖLYAK TANISI ALDIM.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ok Antiqua" panose="02040602050305030304" pitchFamily="18" charset="0"/>
              </a:rPr>
              <a:t>HEM DİYABET HEM DE ÇÖLYAKLA BARIŞIK YAŞIYORUM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Book Antiqua" panose="02040602050305030304" pitchFamily="18" charset="0"/>
              </a:rPr>
              <a:t>KURALLARINA UYDUĞUM SÜRECE HER İKİSİ İLE DE İYİ GEÇİNİYORUZ</a:t>
            </a:r>
            <a:endParaRPr lang="tr-TR" b="1" dirty="0">
              <a:latin typeface="Book Antiqua" panose="0204060205030503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-301" r="8844" b="2703"/>
          <a:stretch/>
        </p:blipFill>
        <p:spPr>
          <a:xfrm>
            <a:off x="9104811" y="0"/>
            <a:ext cx="2899954" cy="42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4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323340" y="1415143"/>
            <a:ext cx="1111714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NASIL ANLADIK?</a:t>
            </a:r>
          </a:p>
          <a:p>
            <a:endParaRPr lang="tr-TR" dirty="0"/>
          </a:p>
          <a:p>
            <a:r>
              <a:rPr lang="tr-TR" b="1" dirty="0" smtClean="0"/>
              <a:t>ANLAMADIK !</a:t>
            </a:r>
          </a:p>
          <a:p>
            <a:endParaRPr lang="tr-T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/>
              <a:t>NİTSA’DA HİÇ BİR SEMPTOM YOKTU. </a:t>
            </a:r>
          </a:p>
          <a:p>
            <a:r>
              <a:rPr lang="tr-TR" b="1" dirty="0" smtClean="0"/>
              <a:t>YILLIK RUTİN KAN TAHLİLİ TARAMALARINDA ANTİKOR DEĞERLERİ YÜKSEK ÇIKINCA </a:t>
            </a:r>
          </a:p>
          <a:p>
            <a:r>
              <a:rPr lang="tr-TR" b="1" dirty="0" smtClean="0"/>
              <a:t>ENDOSKOPİ İLE TANI KONULDU.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/>
              <a:t>GLUTENSİZ BESLENMEYE BAŞLAYINCA, HİPOGLİSEMİLERİ AZALDI, BİR MİKTAR KİLO</a:t>
            </a:r>
          </a:p>
          <a:p>
            <a:r>
              <a:rPr lang="tr-TR" b="1" dirty="0" smtClean="0"/>
              <a:t>ARTIŞI OLDU.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/>
              <a:t>ZATEN BİR ŞİKAYETİ OLMADIĞI İÇİN, GÖZLE GÖRÜLÜR BİR DEĞİŞİKLİK YAŞADIĞIMIZI SÖYLEYEMEM.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004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97439" y="1447800"/>
            <a:ext cx="1117485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NELER YAPIYORUZ?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/>
              <a:t>EVDE GLUTENLİ YEMEKLER PİŞİRMİYORUZ.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/>
              <a:t>11 YILDIR EVE HİÇ GLUTENLİ UN VE MAKARNA ALMADIK. HEPİMİZ AYNI ŞEYLERİ TÜKETİYORUZ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/>
              <a:t>ÇÖLYAK TANISI ALDIĞIMIZDA İLK YAPTIĞIMIZ ŞEY EKMEK MAKİNESİ EDİNMEK OLDU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/>
              <a:t>AİLECE ETİKET OKUMAYI ÇOK İYİ ÖĞRENDİK. ALDIĞIMIZ HER ÜRÜNÜN MUTLAKA İÇERİKLERİNİ OKUR</a:t>
            </a:r>
          </a:p>
          <a:p>
            <a:r>
              <a:rPr lang="tr-TR" b="1" dirty="0" smtClean="0"/>
              <a:t>	RİSKİ MİNİMUMA İNDİRİRİZ.</a:t>
            </a:r>
          </a:p>
          <a:p>
            <a:endParaRPr lang="tr-T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/>
              <a:t>HAYATIMIZDA OKULA GİTME GİBİ BİR LÜKS OLDUĞU GÜNLERDE, YEMEĞİNİ SABAHTAN</a:t>
            </a:r>
          </a:p>
          <a:p>
            <a:r>
              <a:rPr lang="tr-TR" b="1" dirty="0"/>
              <a:t>	</a:t>
            </a:r>
            <a:r>
              <a:rPr lang="tr-TR" b="1" dirty="0" smtClean="0"/>
              <a:t>ISITIP TERMOSA KOYARIZ.</a:t>
            </a:r>
          </a:p>
          <a:p>
            <a:r>
              <a:rPr lang="tr-TR" b="1" dirty="0" smtClean="0"/>
              <a:t>	OKUL YEMEKHANESİNDEN YEMEZ.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594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541418" y="2650671"/>
            <a:ext cx="101697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/>
              <a:t>NE DİYABETİ NE DE ÇÖLYAK’I HAYATIMIZIN MERKEZİNE KOYMUYORUZ.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/>
              <a:t>RUTİN HAYATIMIZA DEVAM EDİYORUZ.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/>
              <a:t>DIŞARIDA YEMEK YERKEN AZAMİ DİKKAT GÖSTERSEK DE, BUNU PARANOYA YAPMIYORUZ.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/>
              <a:t>NE MUTLU Kİ İLK TANI ALDIĞIMIZ 11 YIL ÖNCESİNE KIYASLA BUGÜN GLUTENSİZ BESİNLER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/>
              <a:t>ÇOK DAHA ÇEŞİTLİ VE YAYGIN.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smtClean="0"/>
              <a:t>ANCAK NE YAZIK Kİ HALA BİR O KADARDA PAHALI…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1026" name="Picture 2" descr="2015-02-20 22.51.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351" y="0"/>
            <a:ext cx="3253649" cy="244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58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706813" y="711200"/>
            <a:ext cx="1040381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NİTSA’NIN DİYABETİ İLE İLGİLİ DENEYİMLERİMİ PAYLAŞTIĞIM BLOĞUM</a:t>
            </a:r>
          </a:p>
          <a:p>
            <a:endParaRPr lang="tr-TR" b="1" dirty="0" smtClean="0"/>
          </a:p>
          <a:p>
            <a:r>
              <a:rPr lang="tr-TR" sz="2400" b="1" dirty="0" smtClean="0">
                <a:hlinkClick r:id="rId2"/>
              </a:rPr>
              <a:t>https</a:t>
            </a:r>
            <a:r>
              <a:rPr lang="tr-TR" sz="2400" b="1" dirty="0">
                <a:hlinkClick r:id="rId2"/>
              </a:rPr>
              <a:t>://diyabetliannesi.home.blog</a:t>
            </a:r>
            <a:r>
              <a:rPr lang="tr-TR" sz="2400" b="1" dirty="0" smtClean="0">
                <a:hlinkClick r:id="rId2"/>
              </a:rPr>
              <a:t>/</a:t>
            </a:r>
            <a:r>
              <a:rPr lang="tr-TR" b="1" dirty="0" smtClean="0"/>
              <a:t> adresinde </a:t>
            </a:r>
            <a:r>
              <a:rPr lang="tr-TR" b="1" dirty="0" err="1" smtClean="0"/>
              <a:t>çölyakla</a:t>
            </a:r>
            <a:r>
              <a:rPr lang="tr-TR" b="1" dirty="0" smtClean="0"/>
              <a:t> ilgili paylaştığım yazıları </a:t>
            </a:r>
          </a:p>
          <a:p>
            <a:r>
              <a:rPr lang="tr-TR" b="1" dirty="0" smtClean="0"/>
              <a:t>da okuyabilirsiniz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t="20160" b="4112"/>
          <a:stretch/>
        </p:blipFill>
        <p:spPr>
          <a:xfrm>
            <a:off x="1409700" y="2489200"/>
            <a:ext cx="9537700" cy="39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0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980158" y="1028700"/>
            <a:ext cx="3546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F27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SORULAR</a:t>
            </a:r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800" b="1" dirty="0" smtClean="0">
                <a:solidFill>
                  <a:srgbClr val="F27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Group of people holding question mark icons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12432"/>
            <a:ext cx="59626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95105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</TotalTime>
  <Words>215</Words>
  <Application>Microsoft Office PowerPoint</Application>
  <PresentationFormat>Geniş ekran</PresentationFormat>
  <Paragraphs>58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3" baseType="lpstr">
      <vt:lpstr>Arial</vt:lpstr>
      <vt:lpstr>Book Antiqua</vt:lpstr>
      <vt:lpstr>Century Gothic</vt:lpstr>
      <vt:lpstr>Wingdings</vt:lpstr>
      <vt:lpstr>Wingdings 3</vt:lpstr>
      <vt:lpstr>Duman</vt:lpstr>
      <vt:lpstr>TİP 1 DİYABET VE ÇÖLYAKLI   NİTSA DARSA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TİP 1 DİYABET VE ÇÖLYAKLI NİTSA DARSA</dc:title>
  <dc:creator>rina</dc:creator>
  <cp:lastModifiedBy>rina</cp:lastModifiedBy>
  <cp:revision>10</cp:revision>
  <dcterms:created xsi:type="dcterms:W3CDTF">2020-12-16T18:14:24Z</dcterms:created>
  <dcterms:modified xsi:type="dcterms:W3CDTF">2020-12-16T20:13:24Z</dcterms:modified>
</cp:coreProperties>
</file>