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05" r:id="rId2"/>
    <p:sldId id="758" r:id="rId3"/>
    <p:sldId id="1232" r:id="rId4"/>
    <p:sldId id="605" r:id="rId5"/>
    <p:sldId id="1312" r:id="rId6"/>
    <p:sldId id="607" r:id="rId7"/>
    <p:sldId id="1264" r:id="rId8"/>
    <p:sldId id="1311" r:id="rId9"/>
    <p:sldId id="1239" r:id="rId10"/>
    <p:sldId id="334" r:id="rId11"/>
    <p:sldId id="444" r:id="rId12"/>
    <p:sldId id="1299" r:id="rId13"/>
    <p:sldId id="760" r:id="rId14"/>
    <p:sldId id="1313" r:id="rId15"/>
    <p:sldId id="1286" r:id="rId16"/>
    <p:sldId id="1314" r:id="rId17"/>
    <p:sldId id="1315" r:id="rId18"/>
    <p:sldId id="6853" r:id="rId19"/>
    <p:sldId id="1316" r:id="rId20"/>
    <p:sldId id="6875" r:id="rId21"/>
    <p:sldId id="6854" r:id="rId22"/>
    <p:sldId id="6852" r:id="rId23"/>
    <p:sldId id="1317" r:id="rId24"/>
    <p:sldId id="6855" r:id="rId25"/>
    <p:sldId id="6856" r:id="rId26"/>
    <p:sldId id="6857" r:id="rId27"/>
    <p:sldId id="6858" r:id="rId28"/>
    <p:sldId id="6859" r:id="rId29"/>
    <p:sldId id="6860" r:id="rId30"/>
    <p:sldId id="6861" r:id="rId31"/>
    <p:sldId id="6867" r:id="rId32"/>
    <p:sldId id="6866" r:id="rId33"/>
    <p:sldId id="6869" r:id="rId34"/>
    <p:sldId id="6863" r:id="rId35"/>
    <p:sldId id="6864" r:id="rId36"/>
    <p:sldId id="6865" r:id="rId37"/>
    <p:sldId id="6870" r:id="rId38"/>
    <p:sldId id="6871" r:id="rId39"/>
    <p:sldId id="6872" r:id="rId40"/>
    <p:sldId id="6873" r:id="rId41"/>
    <p:sldId id="6874" r:id="rId42"/>
    <p:sldId id="6862" r:id="rId43"/>
    <p:sldId id="1216" r:id="rId44"/>
    <p:sldId id="6868" r:id="rId45"/>
    <p:sldId id="838"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26"/>
    <p:restoredTop sz="95470"/>
  </p:normalViewPr>
  <p:slideViewPr>
    <p:cSldViewPr>
      <p:cViewPr varScale="1">
        <p:scale>
          <a:sx n="109" d="100"/>
          <a:sy n="109" d="100"/>
        </p:scale>
        <p:origin x="2104" y="2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07:13:49.558"/>
    </inkml:context>
    <inkml:brush xml:id="br0">
      <inkml:brushProperty name="width" value="0.05" units="cm"/>
      <inkml:brushProperty name="height" value="0.05" units="cm"/>
      <inkml:brushProperty name="color" value="#E71224"/>
    </inkml:brush>
  </inkml:definitions>
  <inkml:trace contextRef="#ctx0" brushRef="#br0">6873 751 24575,'-26'0'0,"-22"0"0,6 0 0,-11 0 0,13 0 0,19 0 0,-1 0 0,-22 0 0,-13 0 0,-38 0-497,42-4 0,-1-5 497,2-4 0,0-4 0,-8-8 0,-1-5 0,7 0 0,1-2 0,-4-3 0,0 2 0,6 6 0,0 2 0,0-4 0,-1 0 0,-12 2 0,-2-1-811,-5-8 1,-1-1 810,-7 2 0,2 3 0,15 5 0,2 2-443,-7-1 1,3 2 442,-23 1 0,29 5 0,-1 0 0,4 6 0,2 2 0,-39-10-370,-4 12 370,17 2 0,8 6 847,10 0-847,9 0 1583,18 0-1583,9 0 993,1 0-993,-58 22 0,36-6 0,-3 2-421,-21 3 0,-3 0 421,7-1 0,2-2 0,5-5 0,-1-4 0,0-4 0,1-2-269,4 1 0,1-1 269,-45-3 0,12 0 0,9 0 0,13 0 0,-1 0 0,-17-6 0,15 1 0,-1-4 0,-22-12 0,-1-7 0,-5 6 0,27-2 0,1 10 0,8-3 0,7 10 0,-5 1 1253,12 6-1253,-5 0 574,13 0-574,-4 0 0,4 0 0,0 0 0,2 0 0,6 0 0,0 0 0,6 0 0,-5 0 0,4 0 0,-5 0 0,0 0 0,-6 0 0,4 0 0,-4 0 0,6 0 0,-6 0 0,4 0 0,-4 0 0,6 0 0,0 0 0,0 0 0,-6 5 0,4-3 0,-4 7 0,6-8 0,0 9 0,0-5 0,6 1 0,-11 4 0,9-4 0,-11 4 0,1 1 0,-2 5 0,-6 1 0,-7 7 0,-9 6 0,5-5 0,-5 11 0,8-11 0,5 4 0,-4-6 0,13-6 0,2-1 0,11-6 0,2 0 0,1-1 0,8 0 0,-12 0 0,11 0 0,-13 2 0,8-2 0,-8 6 0,9 0 0,-5 0 0,2 11 0,8-13 0,-7 13 0,16-12 0,-6 5 0,6 0 0,-4 5 0,1-4 0,3 10 0,-2-5 0,6 6 0,-7 0 0,8 0 0,-3 0 0,4 0 0,0 0 0,0 0 0,0 0 0,0 0 0,0 0 0,0 7 0,0-11 0,0 15 0,0-15 0,0 10 0,0-6 0,0 6 0,4-5 0,2 6 0,5-1 0,-1-4 0,1 4 0,-1-6 0,5 0 0,-4-6 0,9 5 0,-5-10 0,0 10 0,-1-10 0,0 4 0,-3-5 0,2 0 0,-3 0 0,-1 0 0,0 0 0,1 0 0,-1-1 0,1 1 0,-1 0 0,0-5 0,1 4 0,-2-8 0,-3 7 0,3-7 0,-7 8 0,3-4 0,0 5 0,-3 0 0,3 0 0,0-1 0,-3 1 0,3 0 0,-4 0 0,0-5 0,0 4 0,4-8 0,-3 6 0,3-7 0,-4 4 0,0-5 0,0 5 0,0 1 0,0 5 0,0-5 0,0 4 0,0-4 0,0 0 0,0-1 0,0-4 0,0-1 0,0 0 0,0 0 0,0 5 0,0-4 0,0 15 0,0-3 0,0 16 0,0-5 0,0 12 0,0-12 0,0 0 0,0-7 0,0-11 0,0 3 0,0-7 0,0 3 0,0-5 0,4-3 0,-4 2 0,4-2 0,0 4 0,1 4 0,4 1 0,0 5 0,-3 0 0,2 5 0,-2-4 0,4 10 0,-1-10 0,1 4 0,4-5 0,-3 5 0,2-8 0,1 7 0,-4-9 0,4 5 0,-1-4 0,-2 3 0,7-8 0,-4 8 0,1-8 0,2 8 0,-3-8 0,11 8 0,-5-3 0,4 1 0,0 2 0,-3-3 0,8 1 0,-3 3 0,0-4 0,3 6 0,-9-2 0,5-4 0,-1 4 0,-8-4 0,7 0 0,-8 3 0,4-8 0,-5 8 0,4-3 0,-3-1 0,-1 4 0,4-7 0,-3 7 0,4-4 0,-5 0 0,4 0 0,-4-5 0,0 0 0,4 0 0,-4 0 0,5 1 0,0-1 0,19 6 0,-9-4 0,22 4 0,-19-5 0,18 2 0,-9-1 0,11 0 0,-7 1 0,7-6 0,-6 4 0,13-3 0,-5-1 0,14 5 0,-5-4 0,13 0 0,-13-2 0,13 1 0,-5-4 0,0 3 0,5-5 0,-5 0 0,8 0 0,-9 0 0,7 0 0,-6 0 0,-1 0 0,6 0 0,-13-5 0,6 4 0,-9-10 0,1 4 0,0-5 0,8-1 0,-6 1 0,5 0 0,1-1 0,1-6 0,9 5 0,-9-10 0,7 10 0,-14-9 0,-2 9 0,-9-3 0,-7 6 0,-6 0 0,-2 0 0,-6 1 0,0 0 0,0-1 0,0 1 0,0-5 0,6 3 0,2-3 0,6 3 0,0 1 0,0-5 0,0 3 0,0-3 0,0 0 0,7 3 0,-5-8 0,12 7 0,-12-2 0,12-1 0,-12 4 0,-1 1 0,-3 2 0,-11 8 0,12-8 0,-11 5 0,10-2 0,3-3 0,1 4 0,5-1 0,-7 2 0,0 0 0,0 4 0,-6-4 0,4 5 0,-16 0 0,9 0 0,-11 0 0,1 0 0,4 0 0,-10 0 0,4 0 0,0 0 0,2 5 0,0 0 0,3 1 0,-3 3 0,-1-4 0,5 0 0,-10 0 0,5-1 0,-7-3 0,1 3 0,0-4 0,0 4 0,0-3 0,0 4 0,-1-5 0,7 4 0,-5-3 0,4 8 0,0-8 0,-3 7 0,3-2 0,0 4 0,8 0 0,1-4 0,10 4 0,16-4 0,-9 5 0,9-4 0,-22 2 0,-11-8 0,-2 4 0,0-1 0,-4-2 0,5 2 0,-1-4 0,-4 0 0,10 0 0,-5 0 0,1 0 0,4 0 0,-10 0 0,9 0 0,-8 0 0,3 0 0,0 0 0,-4 0 0,5 0 0,-6 0 0,5 0 0,-4-4 0,10-2 0,-5-8 0,6 2 0,0-7 0,0 3 0,0 0 0,0-4 0,7 3 0,-6 1 0,5-4 0,-6 8 0,0-3 0,0 0 0,1 4 0,-1-4 0,0 9 0,-6-3 0,5 4 0,-10-1 0,4-2 0,-5 7 0,0-8 0,0 8 0,-5-7 0,4 3 0,-4 0 0,5-3 0,0 3 0,5-5 0,-4 0 0,4 0 0,1-4 0,0 3 0,1-4 0,-2 1 0,-5 4 0,0-4 0,-5 5 0,-1 4 0,-4-2 0,-1 6 0,1-3 0,-5 0 0,4-4 0,-2-11 0,4-19 0,6-10 0,-2-5 0,8-6 0,-4 12 0,0-4 0,-2 12 0,-5 2 0,-1 11 0,-1 6 0,-4 3 0,-1 7 0,-4-8 0,0-1 0,0-7 0,0-11 0,0-25 0,0-4 0,0-6 0,0-3 0,0 19 0,0-12 0,-5 7 0,-2 0 0,-5 7 0,-5 2 0,0 7 0,-5 6 0,-12 0 0,5 6 0,-28-18 0,20 19 0,-24-18 0,13 21 0,-5-2 0,-6-3 0,5 3 0,-7 0 0,-10-18 0,21 21 0,-19-28 0,26 19 0,-22-22 0,14 7 0,-14-7 0,14 10 0,-5-1 0,13 1 0,-4 6 0,10 2 0,-3 6 0,6 2 0,2 5 0,-2-5 0,3 11 0,3-9 0,-2 9 0,9-2 0,-8 3 0,3 6 0,1-4 0,0 9 0,1-5 0,4 6 0,-10-1 0,10 4 0,-4 2 0,-1-1 0,5 4 0,-4-4 0,10 5 0,-4 0 0,4 0 0,-5 0 0,0 0 0,0 0 0,0 0 0,5 0 0,-4 5 0,9-1 0,-4 2 0,4 1 0,1-6 0,0 3 0,0-1 0,-1-2 0,1 3 0,0-4 0,-1 4 0,1-3 0,0 2 0,0-3 0,0 0 0,-5 0 0,-7 0 0,-5 0 0,-13 5 0,-1 2 0,1 3 0,-6 2 0,12-2 0,0-4 0,7-1 0,7-1 0,3-3 0,2 3 0,5-4 0,0 0 0,0 0 0,0 0 0,-5 0 0,-2 0 0,-3 4 0,-1-3 0,0 4 0,0-5 0,5 0 0,1 0 0,4 0 0,1 0 0,0 0 0,3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07:13:59.918"/>
    </inkml:context>
    <inkml:brush xml:id="br0">
      <inkml:brushProperty name="width" value="0.05" units="cm"/>
      <inkml:brushProperty name="height" value="0.05" units="cm"/>
      <inkml:brushProperty name="color" value="#E71224"/>
    </inkml:brush>
  </inkml:definitions>
  <inkml:trace contextRef="#ctx0" brushRef="#br0">4790 196 24575,'-17'0'0,"0"0"0,-2 0 0,-6 0 0,0 0 0,-6 0 0,-6 0 0,4 0 0,-4 0 0,0 0 0,4 0 0,1 0 0,-4 0 0,9 0 0,-10 0 0,6 0 0,6 0 0,0 0 0,7 0 0,-7 0 0,5 0 0,-9 0 0,8 0 0,-8 0 0,9 0 0,-10 0 0,10 0 0,-4 0 0,5 0 0,-6 0 0,-3 8 0,2-2 0,3 7 0,5-3 0,4-5 0,-5 3 0,0-7 0,5 3 0,-4-4 0,4 4 0,0-3 0,-4 4 0,4-5 0,-5 0 0,-5 0 0,4 0 0,-5 0 0,11 0 0,-4 0 0,4 0 0,-5 0 0,1 0 0,-1 0 0,4 0 0,-2 0 0,2 0 0,1 0 0,-3 0 0,7 0 0,-8 0 0,8 0 0,-2 0 0,3 0 0,1 0 0,-4 0 0,3 0 0,-7 0 0,6 0 0,-8 0 0,4 0 0,0 0 0,1 0 0,4 0 0,1 0 0,-1 0 0,1 0 0,0 0 0,-6 0 0,0 0 0,-10 0 0,-2 0 0,-5 0 0,0 0 0,6 0 0,-5 0 0,10 0 0,-4 0 0,9 0 0,2 0 0,5-4 0,-1 3 0,-4-3 0,4 0 0,-9 3 0,8-6 0,-7 6 0,3-3 0,-5 0 0,4 3 0,2-3 0,5 4 0,-1-4 0,1 3 0,0-3 0,0 4 0,-5-4 0,-1 3 0,-5-3 0,-6 4 0,5-5 0,-9 4 0,8-3 0,-3 0 0,-3 3 0,11-7 0,-10 7 0,16-3 0,-3 4 0,0 0 0,-2-4 0,1 3 0,-4-3 0,9 4 0,-9 0 0,4-4 0,0 3 0,-4-4 0,8 5 0,-7-4 0,7 3 0,-8-3 0,8 4 0,-7 0 0,7 0 0,-8 0 0,4-4 0,0 3 0,-4-3 0,9 4 0,-5-4 0,1 3 0,4-7 0,-4 7 0,-1-7 0,5 7 0,-9-3 0,9 4 0,-4 0 0,-1 0 0,5 0 0,-4 0 0,4 0 0,1 0 0,-1 0 0,-4 0 0,3 0 0,-3 0 0,5 0 0,-5 0 0,3 0 0,-3 0 0,0 0 0,3 0 0,-8 0 0,9 0 0,-9 0 0,8 0 0,-3 0 0,0-4 0,4 3 0,-5-7 0,1 7 0,4-7 0,-9 3 0,8 0 0,-7 1 0,7 1 0,-3 2 0,0-3 0,3 4 0,-3-4 0,0 3 0,3-3 0,-3 4 0,5 0 0,-1 0 0,0 0 0,1 0 0,-1 0 0,1 0 0,-5 0 0,-1 0 0,-5 0 0,0 0 0,0 0 0,-5 0 0,4 0 0,0 0 0,3 0 0,7 0 0,-3 0 0,5 0 0,0 0 0,-1 0 0,1 0 0,-5 0 0,3 0 0,-3 0 0,0 0 0,-1 0 0,-1 0 0,-2 0 0,7 0 0,-7 0 0,2 0 0,-4 0 0,1 0 0,3-4 0,-2 4 0,2-4 0,-3 4 0,3 0 0,-2 0 0,3 0 0,-10 0 0,3 0 0,-3-4 0,6 3 0,-1-4 0,0 5 0,0-4 0,5 3 0,-4-7 0,9 7 0,-4-3 0,4 0 0,1 3 0,-1-3 0,1 4 0,-1-4 0,-4 3 0,3-2 0,-3 3 0,5-4 0,-5 3 0,3-3 0,-3 4 0,4 0 0,-4 0 0,4 0 0,-9 0 0,8 0 0,-7 0 0,7 0 0,-3 0 0,0 0 0,3 0 0,-3 0 0,0 0 0,-1 0 0,-1 0 0,-2 4 0,2-3 0,-3 3 0,-1-4 0,0 0 0,5 0 0,-4 0 0,4 0 0,-5 0 0,0 0 0,0 0 0,5 0 0,1 0 0,4 0 0,1 0 0,-1 0 0,1 0 0,0 4 0,0-3 0,-5 7 0,-1-7 0,-1 7 0,-2-3 0,7 0 0,-8 3 0,9-7 0,-4 7 0,4-7 0,1 3 0,3-1 0,-2-2 0,2 6 0,-4-6 0,1 7 0,-5-3 0,3 4 0,-8 0 0,4 0 0,-5 5 0,1-4 0,-1 4 0,5-5 0,0-1 0,6 1 0,3-1 0,-2 1 0,6-1 0,-3 0 0,4 0 0,0 0 0,0 0 0,0 0 0,0 1 0,-4-1 0,3 11 0,-7-4 0,3 9 0,-5 1 0,5-5 0,-4 9 0,7-9 0,-6 0 0,7-2 0,-3-4 0,4 5 0,-3-5 0,2-1 0,-3 0 0,4-3 0,0 3 0,0-5 0,0 1 0,0-1 0,0 1 0,0-1 0,0 0 0,0 1 0,0-1 0,0 1 0,0-1 0,0 1 0,0-1 0,0 1 0,0-1 0,4 1 0,-3-1 0,6 1 0,-2-1 0,3 1 0,1-1 0,-1 1 0,1-1 0,4 1 0,1 0 0,5 0 0,0 1 0,0-1 0,0 1 0,5-1 0,-4 1 0,10 0 0,-10 0 0,9 0 0,-3-5 0,5 4 0,0-7 0,-6 6 0,5-7 0,-4 8 0,-1-8 0,5 4 0,-10-1 0,4-3 0,1 3 0,-5 1 0,4-4 0,-5 3 0,0-4 0,-1 4 0,6-3 0,-4 7 0,5-7 0,-1 3 0,1-4 0,6 0 0,0 0 0,7 0 0,-6 0 0,12 0 0,-12 0 0,6 0 0,-1 0 0,-5 0 0,6 0 0,-1 0 0,2 0 0,0 0 0,4 0 0,-11 0 0,12 0 0,-12 0 0,0 0 0,-2 0 0,-10 0 0,4 0 0,-5 0 0,0 0 0,0 0 0,-1 0 0,7 0 0,-5 0 0,10 0 0,1 0 0,2 0 0,10-5 0,3 4 0,1-9 0,12 9 0,-5-4 0,7 5 0,0 0 0,-8 0 0,-1 0 0,-7 0 0,-6 0 0,-2 0 0,-6 0 0,-5 0 0,-2 0 0,-5 0 0,0 0 0,-1 0 0,1 0 0,0 0 0,5 0 0,2 0 0,5 0 0,-6 0 0,5 0 0,-10 0 0,4 0 0,-9 0 0,2 0 0,-2 0 0,3 0 0,1 0 0,6 0 0,-5 0 0,23 0 0,-14 4 0,16-2 0,-11 6 0,-2-7 0,-4 4 0,5-5 0,-7 0 0,8 0 0,-3 0 0,0 0 0,6 0 0,-4 0 0,11 0 0,-12 0 0,12 0 0,-6 0 0,1 0 0,5 0 0,-12 0 0,12 0 0,-12 0 0,12 0 0,-5 0 0,-1 0 0,6 5 0,-12-4 0,5 4 0,-6-5 0,0 0 0,-5 0 0,4 0 0,-10 0 0,4 0 0,-5 0 0,0 0 0,0 0 0,5 0 0,-4-4 0,10-2 0,-10-4 0,10 0 0,-10 1 0,9 3 0,-3-3 0,0 8 0,3-3 0,-9-1 0,10 4 0,-10-3 0,10 0 0,-4-2 0,-1 0 0,5-3 0,-10 4 0,10-6 0,-5 1 0,6-4 0,-5 2 0,3-2 0,-9 4 0,5 0 0,-7 5 0,-3-3 0,-2 7 0,-5-6 0,1 6 0,-1-7 0,5 3 0,-4-3 0,15-6 0,-9 3 0,9-3 0,-9 5 0,-2 4 0,-5-3 0,1 7 0,-1-6 0,1 6 0,-4-6 0,2-2 0,-1-10 0,-1 0 0,3-6 0,-2 1 0,4-1 0,0-1 0,0 2 0,-1 5 0,-4 5 0,3 0 0,-7 6 0,3 0 0,-12 4 0,2-4 0,-7 7 0,0-2 0,3-1 0,-3 3 0,0-7 0,-1 3 0,-5 0 0,4-3 0,-2 2 0,3 2 0,-5-5 0,0 8 0,5-3 0,-4 4 0,8 0 0,-3 0 0,5 0 0,4-4 0,-4 4 0,3-8 0,-3 4 0,-1-5 0,1 1 0,-1 3 0,5-3 0,-4 7 0,7-6 0,-3-1 0,-3 0 0,6-4 0,-10 8 0,6-4 0,-3 3 0,-1-3 0,1 0 0,0 3 0,3 1 0,2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07:14:06.845"/>
    </inkml:context>
    <inkml:brush xml:id="br0">
      <inkml:brushProperty name="width" value="0.05" units="cm"/>
      <inkml:brushProperty name="height" value="0.05" units="cm"/>
      <inkml:brushProperty name="color" value="#E71224"/>
    </inkml:brush>
  </inkml:definitions>
  <inkml:trace contextRef="#ctx0" brushRef="#br0">5280 256 24575,'-18'0'0,"-1"0"0,-12 0 0,2 0 0,-9 0 0,6 0 0,-5 0 0,-1 0 0,6 0 0,-12 0 0,17 0 0,-3 0 0,11 0 0,5 0 0,-4 0 0,9 0 0,-21 0 0,2-5 0,-24-7 0,-2-1 0,1-4 0,-6 5 0,5 5 0,-7-3 0,-7 8 0,-11-9 0,-2 9 0,-6-4 0,16 6 0,3 0 0,7 0 0,8 0 0,1 0 0,7 0 0,0 0 0,6 0 0,-4 0 0,10 0 0,-4 0 0,11 0 0,2 0 0,5 0 0,-5 0 0,8 0 0,-7 0 0,9 0 0,-5 0 0,5 0 0,-4 0 0,4 0 0,-5 4 0,0-3 0,-5 3 0,4-4 0,-4 0 0,5 0 0,5 0 0,-4 5 0,4-4 0,-11 3 0,5-4 0,-4 0 0,5 0 0,5 0 0,-4 0 0,4 0 0,-5 0 0,5 0 0,-4 0 0,4 0 0,0 0 0,-4 0 0,4 0 0,-5 0 0,0 0 0,0 0 0,0 0 0,1 4 0,-6-3 0,3 8 0,-3-8 0,6 7 0,-1-3 0,0 0 0,1 0 0,-3-5 0,-7 4 0,-4-3 0,3 3 0,2-4 0,8 0 0,0 0 0,0 0 0,5 0 0,1 0 0,4 0 0,1 0 0,-1 0 0,1 0 0,-1 0 0,-4 0 0,4 0 0,-9-4 0,8 3 0,-7-8 0,7 8 0,-8-3 0,4 0 0,0 3 0,-4-8 0,4 4 0,-5-4 0,5 4 0,-4-4 0,4 8 0,0-7 0,-4 7 0,4-7 0,-1 7 0,2-3 0,0 4 0,3 0 0,-7 0 0,7 0 0,-3 0 0,0 0 0,-1 0 0,-5 0 0,0 0 0,0 0 0,0-4 0,-5 3 0,4-8 0,-10 4 0,10-1 0,-4-6 0,0 9 0,4-9 0,-5 7 0,6-1 0,5-1 0,-3 1 0,2 2 0,-4-5 0,1 8 0,-1-7 0,5 3 0,-4 0 0,4-3 0,-5 7 0,0-8 0,0 8 0,0-3 0,0 0 0,5 3 0,-4-3 0,9 4 0,-9 0 0,8 0 0,-7 0 0,7 0 0,-8 0 0,9 0 0,-9 0 0,4 0 0,-5 0 0,0 0 0,0 0 0,-8 4 0,6-3 0,-6 7 0,8-2 0,0-1 0,1 3 0,-1-7 0,0 8 0,0-8 0,0 7 0,1-7 0,3 3 0,-2-4 0,7 0 0,-8 0 0,9 0 0,-5 0 0,6 0 0,0 0 0,-1 0 0,1 0 0,0 0 0,-5 0 0,3 0 0,-3 0 0,0 0 0,4 0 0,-4 4 0,4-3 0,-4 7 0,3-7 0,-3 7 0,5-3 0,-5 4 0,-2 0 0,-7 4 0,2-3 0,-3 3 0,5-3 0,-1-1 0,-5 1 0,3-1 0,-3 1 0,5 0 0,1-1 0,-1 0 0,0 1 0,0-1 0,5 0 0,1-4 0,0-1 0,3 0 0,-3-3 0,5 3 0,0-4 0,-1 0 0,1 0 0,0 0 0,0 0 0,0 0 0,-1 3 0,1-2 0,3 7 0,-2-7 0,2 3 0,-3-1 0,0 2 0,-14 4 0,6 0 0,-11 0 0,13 0 0,1 0 0,4-4 0,1-1 0,-1-1 0,1 2 0,0 0 0,0 2 0,-1-2 0,-4-1 0,-1 4 0,-5-3 0,1 5 0,-1-1 0,5 0 0,1-4 0,4-1 0,0-4 0,1 0 0,0 0 0,-1 0 0,1 4 0,-1-3 0,5 6 0,-4-6 0,7 7 0,-6-3 0,2 3 0,-4 1 0,1 3 0,-5-2 0,7 2 0,-6-3 0,7-1 0,1 0 0,0 1 0,4-1 0,0 0 0,0 1 0,0 4 0,0-3 0,0 7 0,0-7 0,0 8 0,4-9 0,1 4 0,3-4 0,1-1 0,-5 1 0,4-4 0,-3-2 0,3 1 0,1-3 0,-1 7 0,1-8 0,4 8 0,-4-7 0,17 12 0,-9-11 0,10 11 0,-8-12 0,5 3 0,-4-4 0,10 0 0,9 0 0,-10 0 0,14 0 0,-18 0 0,1 4 0,3-3 0,-8 3 0,8-4 0,-9 0 0,10 5 0,-10-4 0,9 4 0,-3-5 0,0 4 0,3-3 0,-3 8 0,5-8 0,-6 3 0,5-4 0,-5 5 0,1-4 0,3 8 0,-8-8 0,3 8 0,0-8 0,-4 8 0,5-8 0,-7 7 0,1-7 0,0 7 0,0-7 0,5 4 0,-4-1 0,4-3 0,-5 3 0,0-4 0,5 0 0,-3 0 0,8 0 0,-3 0 0,5 0 0,0 0 0,0 0 0,6 0 0,2 0 0,6 0 0,0 0 0,0 0 0,0 0 0,0 0 0,-6 0 0,4 0 0,-4 0 0,0 0 0,4 0 0,-10 0 0,10 0 0,-4 0 0,0 0 0,-2 0 0,0 0 0,-4 0 0,-1 0 0,-2 0 0,-5 0 0,1 0 0,3 0 0,-3 0 0,5 0 0,0 0 0,-6 0 0,10 0 0,-7 0 0,8 0 0,1 0 0,-5 0 0,6 0 0,-2 0 0,3 0 0,0 0 0,-2 0 0,0 0 0,-4 0 0,4 0 0,-6 0 0,-6 0 0,5 0 0,-10 0 0,0 0 0,-2 0 0,-4 4 0,5-3 0,-5 7 0,4-7 0,-4 7 0,5-3 0,5 5 0,2-4 0,5 3 0,0-3 0,0-1 0,0 4 0,0-3 0,0 5 0,0-6 0,0 4 0,-6-7 0,0 6 0,-7-7 0,1 8 0,0-8 0,0 3 0,5-4 0,2 0 0,5 0 0,0 0 0,0 0 0,0 0 0,0 0 0,0 0 0,0 0 0,-5 0 0,-2 0 0,-5 0 0,5 0 0,-4 0 0,10 0 0,-5 0 0,13 0 0,-6 0 0,12 0 0,2 0 0,0 0 0,6 0 0,-7 5 0,-6-4 0,5 9 0,-12-8 0,5 3 0,-6-1 0,0-3 0,0 4 0,7-5 0,-6 0 0,12 0 0,-5 0 0,-1 0 0,6 0 0,-12 0 0,6 0 0,-7 0 0,-6 0 0,0 0 0,-11 0 0,4 0 0,-4 0 0,5 0 0,-1-4 0,1 3 0,6-3 0,0-1 0,6-1 0,0-4 0,-5 4 0,3-3 0,-8 4 0,3-5 0,-10 1 0,-1 4 0,-4-3 0,-1 7 0,1-7 0,-1 4 0,1-9 0,0-2 0,5-3 0,0-1 0,11-1 0,-5 1 0,4-1 0,-10 6 0,4-4 0,-8 9 0,3-1 0,-5 3 0,1 6 0,-4-7 0,-2 4 0,-3-4 0,0 0 0,0 0 0,0 0 0,0-1 0,0-4 0,0-1 0,0 0 0,0 1 0,0 4 0,0-7 0,-4 0 0,-1-2 0,-3 5 0,3 5 0,-3-1 0,4 1 0,-1 0 0,-2-1 0,6-4 0,-7-1 0,7-5 0,-8-5 0,8 4 0,-8 0 0,8 2 0,-6 9 0,6-4 0,-3 4 0,1 4 0,-2 2 0,-3 3 0,1 0 0,-1 0 0,-1-4 0,1 3 0,0-7 0,-1 7 0,1-2 0,-1 3 0,1 0 0,4-7 0,0 2 0,8-6 0,-3 6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01D59A-71AD-084F-B255-0A22A2B2229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6A731C-3098-C649-A36A-A4EA0B2C5D8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cs typeface="Arial" panose="020B0604020202020204" pitchFamily="34" charset="0"/>
              </a:defRPr>
            </a:lvl1pPr>
          </a:lstStyle>
          <a:p>
            <a:pPr>
              <a:defRPr/>
            </a:pPr>
            <a:fld id="{4BF201B5-79CB-9342-9EEC-FCB6C5A11FE4}" type="datetimeFigureOut">
              <a:rPr lang="en-US" altLang="tr-TR"/>
              <a:pPr>
                <a:defRPr/>
              </a:pPr>
              <a:t>1/9/21</a:t>
            </a:fld>
            <a:endParaRPr lang="en-US" altLang="tr-TR"/>
          </a:p>
        </p:txBody>
      </p:sp>
      <p:sp>
        <p:nvSpPr>
          <p:cNvPr id="4" name="Slide Image Placeholder 3">
            <a:extLst>
              <a:ext uri="{FF2B5EF4-FFF2-40B4-BE49-F238E27FC236}">
                <a16:creationId xmlns:a16="http://schemas.microsoft.com/office/drawing/2014/main" id="{66445CCE-D368-6E40-9BD9-F78F86EC174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05E18EB-E8E2-B546-BB26-03B33E1E686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A43F4F9-F175-5E4E-941E-0D94D9FF338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1812273-9B3B-1C44-A808-E0E7A9223A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6C432D64-2500-DD40-AAB1-C3DA8F6AEA81}"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Bir çocuk diyabet olunca, aileler uzun bir süre hem diyabetin kendi çocuklarında görülmesini hem de iyileştirilmesinin mümkün olmamasını kabullenmekte güçlük çekerler.  </a:t>
            </a:r>
          </a:p>
          <a:p>
            <a:r>
              <a:rPr lang="tr-TR" sz="1200" kern="1200" dirty="0">
                <a:solidFill>
                  <a:schemeClr val="tx1"/>
                </a:solidFill>
                <a:effectLst/>
                <a:latin typeface="+mn-lt"/>
                <a:ea typeface="+mn-ea"/>
                <a:cs typeface="+mn-cs"/>
              </a:rPr>
              <a:t>Daha önce belirttiğimiz gibi,  kabullenme aşamasından sonra,  var güçleri ile çocuklarını sağlıklı olarak büyütmeye odaklanırlar; bunun için neredeyse her şeyi yapmak isterler.</a:t>
            </a:r>
            <a:endParaRPr lang="tr-TR" dirty="0"/>
          </a:p>
        </p:txBody>
      </p:sp>
      <p:sp>
        <p:nvSpPr>
          <p:cNvPr id="4" name="Slayt Numarası Yer Tutucusu 3"/>
          <p:cNvSpPr>
            <a:spLocks noGrp="1"/>
          </p:cNvSpPr>
          <p:nvPr>
            <p:ph type="sldNum" sz="quarter" idx="5"/>
          </p:nvPr>
        </p:nvSpPr>
        <p:spPr/>
        <p:txBody>
          <a:bodyPr/>
          <a:lstStyle/>
          <a:p>
            <a:fld id="{C07863E0-5C65-7745-A512-E1BB70441890}" type="slidenum">
              <a:rPr lang="en-US" smtClean="0"/>
              <a:t>3</a:t>
            </a:fld>
            <a:endParaRPr lang="en-US"/>
          </a:p>
        </p:txBody>
      </p:sp>
    </p:spTree>
    <p:extLst>
      <p:ext uri="{BB962C8B-B14F-4D97-AF65-F5344CB8AC3E}">
        <p14:creationId xmlns:p14="http://schemas.microsoft.com/office/powerpoint/2010/main" val="67194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D950D9EE-3AA6-1349-9BFB-97660F51522B}"/>
              </a:ext>
            </a:extLst>
          </p:cNvPr>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DA01B726-A7E6-7B49-B080-6F5F9F6235CD}"/>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a:p>
        </p:txBody>
      </p:sp>
      <p:sp>
        <p:nvSpPr>
          <p:cNvPr id="20483" name="Slide Number Placeholder 3">
            <a:extLst>
              <a:ext uri="{FF2B5EF4-FFF2-40B4-BE49-F238E27FC236}">
                <a16:creationId xmlns:a16="http://schemas.microsoft.com/office/drawing/2014/main" id="{0E02A51D-9DEB-5845-AC7F-3D963AA431D3}"/>
              </a:ext>
            </a:extLst>
          </p:cNvPr>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48C9C77-21E9-9943-83BC-FED849379039}" type="slidenum">
              <a:rPr lang="tr-TR" altLang="tr-TR" smtClean="0">
                <a:solidFill>
                  <a:schemeClr val="tx1"/>
                </a:solidFill>
                <a:latin typeface="Calibri" panose="020F0502020204030204" pitchFamily="34" charset="0"/>
                <a:ea typeface="MS PGothic" panose="020B0600070205080204" pitchFamily="34" charset="-128"/>
              </a:rPr>
              <a:pPr>
                <a:spcBef>
                  <a:spcPct val="0"/>
                </a:spcBef>
                <a:buClrTx/>
                <a:buFontTx/>
                <a:buNone/>
              </a:pPr>
              <a:t>9</a:t>
            </a:fld>
            <a:endParaRPr lang="tr-TR" altLang="tr-TR">
              <a:solidFill>
                <a:schemeClr val="tx1"/>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56664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7009A49-D68E-9B4F-B06E-7480DFB0E5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F7F627EA-1EB8-EC44-8969-A8D37B559B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Slide Number Placeholder 3">
            <a:extLst>
              <a:ext uri="{FF2B5EF4-FFF2-40B4-BE49-F238E27FC236}">
                <a16:creationId xmlns:a16="http://schemas.microsoft.com/office/drawing/2014/main" id="{AD3BE98F-A418-084E-9B25-11224029FA06}"/>
              </a:ext>
            </a:extLst>
          </p:cNvPr>
          <p:cNvSpPr>
            <a:spLocks noGrp="1"/>
          </p:cNvSpPr>
          <p:nvPr>
            <p:ph type="sldNum" sz="quarter" idx="5"/>
          </p:nvPr>
        </p:nvSpPr>
        <p:spPr/>
        <p:txBody>
          <a:bodyPr/>
          <a:lstStyle/>
          <a:p>
            <a:pPr fontAlgn="auto">
              <a:spcBef>
                <a:spcPts val="0"/>
              </a:spcBef>
              <a:spcAft>
                <a:spcPts val="0"/>
              </a:spcAft>
              <a:defRPr/>
            </a:pPr>
            <a:fld id="{0279CC54-B186-6B42-B91A-20D979221C0E}" type="slidenum">
              <a:rPr lang="tr-TR" smtClean="0">
                <a:solidFill>
                  <a:prstClr val="black"/>
                </a:solidFill>
                <a:latin typeface="Calibri"/>
                <a:ea typeface="+mn-ea"/>
              </a:rPr>
              <a:pPr fontAlgn="auto">
                <a:spcBef>
                  <a:spcPts val="0"/>
                </a:spcBef>
                <a:spcAft>
                  <a:spcPts val="0"/>
                </a:spcAft>
                <a:defRPr/>
              </a:pPr>
              <a:t>10</a:t>
            </a:fld>
            <a:endParaRPr lang="tr-TR">
              <a:solidFill>
                <a:prstClr val="black"/>
              </a:solidFill>
              <a:latin typeface="Calibri"/>
              <a:ea typeface="+mn-ea"/>
            </a:endParaRPr>
          </a:p>
        </p:txBody>
      </p:sp>
    </p:spTree>
    <p:extLst>
      <p:ext uri="{BB962C8B-B14F-4D97-AF65-F5344CB8AC3E}">
        <p14:creationId xmlns:p14="http://schemas.microsoft.com/office/powerpoint/2010/main" val="139627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Here is an example of Auto Basal delivery.  The top line shows the sensor glucose, and the pink area across the bottom represents Auto Basal insulin adjusting according to the SG values every 5 minutes.  </a:t>
            </a:r>
          </a:p>
          <a:p>
            <a:pPr marL="0" indent="0"/>
            <a:endParaRPr lang="en-US" dirty="0"/>
          </a:p>
          <a:p>
            <a:pPr marL="0" indent="0"/>
            <a:r>
              <a:rPr lang="en-US" dirty="0"/>
              <a:t>As you can see, as the SG rises and falls, the basal constantly adjusts accordingly.  This is designed to determine an individual’s insulin needs, and to minimize both highs and lows.</a:t>
            </a:r>
          </a:p>
          <a:p>
            <a:pPr marL="0" indent="0"/>
            <a:endParaRPr lang="en-US" dirty="0"/>
          </a:p>
          <a:p>
            <a:pPr marL="0" indent="0"/>
            <a:r>
              <a:rPr lang="en-US" dirty="0"/>
              <a:t>Auto correction boluses are delivered if the algorithm determines they are needed if max basal is reached and SG readings are 120 mg/dL (6.7 mmol/L) or higher.  </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660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Teknoloji geliştiricilerinin bir kısmı diyabetliler istedikleri gibi davransınlar ama teknoloji ile onların eksikliklerini düzeltebiliriz görüşünden hareket ediyor daha çok. Oysa özgürlük ve sorumluluk beraber olduğunda hayat daha iyi olabilir. İsveç gibi ülkelerde ise, diyabetli çocukların bakımında bu anlayış daha geçerli. Yani aslında teknoloji ve insan faktörünü birlikte el almak en önemlisi.</a:t>
            </a:r>
            <a:r>
              <a:rPr lang="tr-TR" dirty="0">
                <a:effectLst/>
              </a:rPr>
              <a:t> </a:t>
            </a:r>
            <a:endParaRPr lang="tr-TR" dirty="0"/>
          </a:p>
        </p:txBody>
      </p:sp>
      <p:sp>
        <p:nvSpPr>
          <p:cNvPr id="4" name="Slayt Numarası Yer Tutucusu 3"/>
          <p:cNvSpPr>
            <a:spLocks noGrp="1"/>
          </p:cNvSpPr>
          <p:nvPr>
            <p:ph type="sldNum" sz="quarter" idx="5"/>
          </p:nvPr>
        </p:nvSpPr>
        <p:spPr/>
        <p:txBody>
          <a:bodyPr/>
          <a:lstStyle/>
          <a:p>
            <a:fld id="{C07863E0-5C65-7745-A512-E1BB70441890}" type="slidenum">
              <a:rPr lang="en-US" smtClean="0"/>
              <a:t>43</a:t>
            </a:fld>
            <a:endParaRPr lang="en-US"/>
          </a:p>
        </p:txBody>
      </p:sp>
    </p:spTree>
    <p:extLst>
      <p:ext uri="{BB962C8B-B14F-4D97-AF65-F5344CB8AC3E}">
        <p14:creationId xmlns:p14="http://schemas.microsoft.com/office/powerpoint/2010/main" val="61068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9F9C99F-3B07-6B49-8BF3-EF70D3E55AF4}"/>
              </a:ext>
            </a:extLst>
          </p:cNvPr>
          <p:cNvSpPr>
            <a:spLocks noGrp="1"/>
          </p:cNvSpPr>
          <p:nvPr>
            <p:ph type="dt" sz="half" idx="10"/>
          </p:nvPr>
        </p:nvSpPr>
        <p:spPr/>
        <p:txBody>
          <a:bodyPr/>
          <a:lstStyle>
            <a:lvl1pPr>
              <a:defRPr/>
            </a:lvl1pPr>
          </a:lstStyle>
          <a:p>
            <a:pPr>
              <a:defRPr/>
            </a:pPr>
            <a:fld id="{41EE9A24-D708-244C-A78F-3F716990C264}" type="datetimeFigureOut">
              <a:rPr lang="en-US" altLang="tr-TR"/>
              <a:pPr>
                <a:defRPr/>
              </a:pPr>
              <a:t>1/9/21</a:t>
            </a:fld>
            <a:endParaRPr lang="en-US" altLang="tr-TR"/>
          </a:p>
        </p:txBody>
      </p:sp>
      <p:sp>
        <p:nvSpPr>
          <p:cNvPr id="5" name="Footer Placeholder 4">
            <a:extLst>
              <a:ext uri="{FF2B5EF4-FFF2-40B4-BE49-F238E27FC236}">
                <a16:creationId xmlns:a16="http://schemas.microsoft.com/office/drawing/2014/main" id="{2A896659-F579-F847-BB1C-23E26E371C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EB2C78-DB35-2242-BAE7-38098B28890E}"/>
              </a:ext>
            </a:extLst>
          </p:cNvPr>
          <p:cNvSpPr>
            <a:spLocks noGrp="1"/>
          </p:cNvSpPr>
          <p:nvPr>
            <p:ph type="sldNum" sz="quarter" idx="12"/>
          </p:nvPr>
        </p:nvSpPr>
        <p:spPr/>
        <p:txBody>
          <a:bodyPr/>
          <a:lstStyle>
            <a:lvl1pPr>
              <a:defRPr/>
            </a:lvl1pPr>
          </a:lstStyle>
          <a:p>
            <a:pPr>
              <a:defRPr/>
            </a:pPr>
            <a:fld id="{4CCB4304-BF75-6341-8896-618D8B5BEF80}" type="slidenum">
              <a:rPr lang="en-US" altLang="tr-TR"/>
              <a:pPr>
                <a:defRPr/>
              </a:pPr>
              <a:t>‹#›</a:t>
            </a:fld>
            <a:endParaRPr lang="en-US" altLang="tr-TR"/>
          </a:p>
        </p:txBody>
      </p:sp>
    </p:spTree>
    <p:extLst>
      <p:ext uri="{BB962C8B-B14F-4D97-AF65-F5344CB8AC3E}">
        <p14:creationId xmlns:p14="http://schemas.microsoft.com/office/powerpoint/2010/main" val="277102908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2A012-6D6A-2240-BA21-D4CE17B9CAD0}"/>
              </a:ext>
            </a:extLst>
          </p:cNvPr>
          <p:cNvSpPr>
            <a:spLocks noGrp="1"/>
          </p:cNvSpPr>
          <p:nvPr>
            <p:ph type="dt" sz="half" idx="10"/>
          </p:nvPr>
        </p:nvSpPr>
        <p:spPr/>
        <p:txBody>
          <a:bodyPr/>
          <a:lstStyle>
            <a:lvl1pPr>
              <a:defRPr/>
            </a:lvl1pPr>
          </a:lstStyle>
          <a:p>
            <a:pPr>
              <a:defRPr/>
            </a:pPr>
            <a:fld id="{028E011F-E82F-7E4C-8323-5BEE298EA9C5}" type="datetimeFigureOut">
              <a:rPr lang="en-US" altLang="tr-TR"/>
              <a:pPr>
                <a:defRPr/>
              </a:pPr>
              <a:t>1/9/21</a:t>
            </a:fld>
            <a:endParaRPr lang="en-US" altLang="tr-TR"/>
          </a:p>
        </p:txBody>
      </p:sp>
      <p:sp>
        <p:nvSpPr>
          <p:cNvPr id="5" name="Footer Placeholder 4">
            <a:extLst>
              <a:ext uri="{FF2B5EF4-FFF2-40B4-BE49-F238E27FC236}">
                <a16:creationId xmlns:a16="http://schemas.microsoft.com/office/drawing/2014/main" id="{1BEFBF52-7E43-744B-B3B3-65A8D5C20F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A434CB-4C8E-904E-AA44-4A89E7E47C24}"/>
              </a:ext>
            </a:extLst>
          </p:cNvPr>
          <p:cNvSpPr>
            <a:spLocks noGrp="1"/>
          </p:cNvSpPr>
          <p:nvPr>
            <p:ph type="sldNum" sz="quarter" idx="12"/>
          </p:nvPr>
        </p:nvSpPr>
        <p:spPr/>
        <p:txBody>
          <a:bodyPr/>
          <a:lstStyle>
            <a:lvl1pPr>
              <a:defRPr/>
            </a:lvl1pPr>
          </a:lstStyle>
          <a:p>
            <a:pPr>
              <a:defRPr/>
            </a:pPr>
            <a:fld id="{E824ADC8-0E64-1C46-8DD6-8001823E4483}" type="slidenum">
              <a:rPr lang="en-US" altLang="tr-TR"/>
              <a:pPr>
                <a:defRPr/>
              </a:pPr>
              <a:t>‹#›</a:t>
            </a:fld>
            <a:endParaRPr lang="en-US" altLang="tr-TR"/>
          </a:p>
        </p:txBody>
      </p:sp>
    </p:spTree>
    <p:extLst>
      <p:ext uri="{BB962C8B-B14F-4D97-AF65-F5344CB8AC3E}">
        <p14:creationId xmlns:p14="http://schemas.microsoft.com/office/powerpoint/2010/main" val="3205317047"/>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70AC0-F157-7047-B748-8FA677533456}"/>
              </a:ext>
            </a:extLst>
          </p:cNvPr>
          <p:cNvSpPr>
            <a:spLocks noGrp="1"/>
          </p:cNvSpPr>
          <p:nvPr>
            <p:ph type="dt" sz="half" idx="10"/>
          </p:nvPr>
        </p:nvSpPr>
        <p:spPr/>
        <p:txBody>
          <a:bodyPr/>
          <a:lstStyle>
            <a:lvl1pPr>
              <a:defRPr/>
            </a:lvl1pPr>
          </a:lstStyle>
          <a:p>
            <a:pPr>
              <a:defRPr/>
            </a:pPr>
            <a:fld id="{DC7D5AB7-281B-F64B-91AD-925F010F94E7}" type="datetimeFigureOut">
              <a:rPr lang="en-US" altLang="tr-TR"/>
              <a:pPr>
                <a:defRPr/>
              </a:pPr>
              <a:t>1/9/21</a:t>
            </a:fld>
            <a:endParaRPr lang="en-US" altLang="tr-TR"/>
          </a:p>
        </p:txBody>
      </p:sp>
      <p:sp>
        <p:nvSpPr>
          <p:cNvPr id="5" name="Footer Placeholder 4">
            <a:extLst>
              <a:ext uri="{FF2B5EF4-FFF2-40B4-BE49-F238E27FC236}">
                <a16:creationId xmlns:a16="http://schemas.microsoft.com/office/drawing/2014/main" id="{DDD3B050-6A62-6843-852A-4FDE95195C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ADA11A-1795-DB49-8289-3FE86F5DB42D}"/>
              </a:ext>
            </a:extLst>
          </p:cNvPr>
          <p:cNvSpPr>
            <a:spLocks noGrp="1"/>
          </p:cNvSpPr>
          <p:nvPr>
            <p:ph type="sldNum" sz="quarter" idx="12"/>
          </p:nvPr>
        </p:nvSpPr>
        <p:spPr/>
        <p:txBody>
          <a:bodyPr/>
          <a:lstStyle>
            <a:lvl1pPr>
              <a:defRPr/>
            </a:lvl1pPr>
          </a:lstStyle>
          <a:p>
            <a:pPr>
              <a:defRPr/>
            </a:pPr>
            <a:fld id="{31F89C5A-E5E1-7644-B03A-F8A5CF0F6B68}" type="slidenum">
              <a:rPr lang="en-US" altLang="tr-TR"/>
              <a:pPr>
                <a:defRPr/>
              </a:pPr>
              <a:t>‹#›</a:t>
            </a:fld>
            <a:endParaRPr lang="en-US" altLang="tr-TR"/>
          </a:p>
        </p:txBody>
      </p:sp>
    </p:spTree>
    <p:extLst>
      <p:ext uri="{BB962C8B-B14F-4D97-AF65-F5344CB8AC3E}">
        <p14:creationId xmlns:p14="http://schemas.microsoft.com/office/powerpoint/2010/main" val="3476733045"/>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CC4B324-9013-9A4F-A4E1-845B0D411DDD}"/>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tr-TR"/>
          </a:p>
        </p:txBody>
      </p:sp>
      <p:sp>
        <p:nvSpPr>
          <p:cNvPr id="6" name="Rectangle 7">
            <a:extLst>
              <a:ext uri="{FF2B5EF4-FFF2-40B4-BE49-F238E27FC236}">
                <a16:creationId xmlns:a16="http://schemas.microsoft.com/office/drawing/2014/main" id="{CC3BA2C9-22CB-FE4F-B292-52C560EF07D8}"/>
              </a:ext>
            </a:extLst>
          </p:cNvPr>
          <p:cNvSpPr>
            <a:spLocks noGrp="1" noChangeArrowheads="1"/>
          </p:cNvSpPr>
          <p:nvPr>
            <p:ph type="ftr" sz="quarter" idx="11"/>
          </p:nvPr>
        </p:nvSpPr>
        <p:spPr/>
        <p:txBody>
          <a:bodyPr/>
          <a:lstStyle>
            <a:lvl1pPr>
              <a:defRPr/>
            </a:lvl1pPr>
          </a:lstStyle>
          <a:p>
            <a:pPr>
              <a:defRPr/>
            </a:pPr>
            <a:endParaRPr lang="tr-TR"/>
          </a:p>
        </p:txBody>
      </p:sp>
      <p:sp>
        <p:nvSpPr>
          <p:cNvPr id="7" name="Rectangle 8">
            <a:extLst>
              <a:ext uri="{FF2B5EF4-FFF2-40B4-BE49-F238E27FC236}">
                <a16:creationId xmlns:a16="http://schemas.microsoft.com/office/drawing/2014/main" id="{573BB90E-A942-3C49-9ECA-D5D21247AD80}"/>
              </a:ext>
            </a:extLst>
          </p:cNvPr>
          <p:cNvSpPr>
            <a:spLocks noGrp="1" noChangeArrowheads="1"/>
          </p:cNvSpPr>
          <p:nvPr>
            <p:ph type="sldNum" sz="quarter" idx="12"/>
          </p:nvPr>
        </p:nvSpPr>
        <p:spPr/>
        <p:txBody>
          <a:bodyPr/>
          <a:lstStyle>
            <a:lvl1pPr>
              <a:defRPr/>
            </a:lvl1pPr>
          </a:lstStyle>
          <a:p>
            <a:pPr>
              <a:defRPr/>
            </a:pPr>
            <a:fld id="{47D544DA-EEF1-D747-B4A0-7AA9B43A40D2}" type="slidenum">
              <a:rPr lang="tr-TR" altLang="tr-TR"/>
              <a:pPr>
                <a:defRPr/>
              </a:pPr>
              <a:t>‹#›</a:t>
            </a:fld>
            <a:endParaRPr lang="tr-TR" altLang="tr-TR"/>
          </a:p>
        </p:txBody>
      </p:sp>
    </p:spTree>
    <p:extLst>
      <p:ext uri="{BB962C8B-B14F-4D97-AF65-F5344CB8AC3E}">
        <p14:creationId xmlns:p14="http://schemas.microsoft.com/office/powerpoint/2010/main" val="69031108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3">
            <a:extLst>
              <a:ext uri="{FF2B5EF4-FFF2-40B4-BE49-F238E27FC236}">
                <a16:creationId xmlns:a16="http://schemas.microsoft.com/office/drawing/2014/main" id="{F8026C65-9082-DB41-B8E8-DC0848993134}"/>
              </a:ext>
            </a:extLst>
          </p:cNvPr>
          <p:cNvSpPr>
            <a:spLocks noGrp="1"/>
          </p:cNvSpPr>
          <p:nvPr>
            <p:ph type="sldNum" sz="quarter" idx="10"/>
          </p:nvPr>
        </p:nvSpPr>
        <p:spPr/>
        <p:txBody>
          <a:bodyPr/>
          <a:lstStyle>
            <a:lvl1pPr>
              <a:defRPr/>
            </a:lvl1pPr>
          </a:lstStyle>
          <a:p>
            <a:pPr>
              <a:defRPr/>
            </a:pPr>
            <a:fld id="{E20FC6B9-355E-B746-8A52-8E2B29A99D2E}" type="slidenum">
              <a:rPr lang="en-US"/>
              <a:pPr>
                <a:defRPr/>
              </a:pPr>
              <a:t>‹#›</a:t>
            </a:fld>
            <a:endParaRPr lang="en-US"/>
          </a:p>
        </p:txBody>
      </p:sp>
    </p:spTree>
    <p:extLst>
      <p:ext uri="{BB962C8B-B14F-4D97-AF65-F5344CB8AC3E}">
        <p14:creationId xmlns:p14="http://schemas.microsoft.com/office/powerpoint/2010/main" val="13463152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3145388" cy="882724"/>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p:cNvSpPr/>
          <p:nvPr userDrawn="1"/>
        </p:nvSpPr>
        <p:spPr>
          <a:xfrm>
            <a:off x="3145387" y="1"/>
            <a:ext cx="5998613" cy="882724"/>
          </a:xfrm>
          <a:prstGeom prst="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userDrawn="1"/>
        </p:nvSpPr>
        <p:spPr>
          <a:xfrm>
            <a:off x="222922" y="243199"/>
            <a:ext cx="2399631" cy="369332"/>
          </a:xfrm>
          <a:prstGeom prst="rect">
            <a:avLst/>
          </a:prstGeom>
          <a:noFill/>
        </p:spPr>
        <p:txBody>
          <a:bodyPr wrap="none" rtlCol="0">
            <a:spAutoFit/>
          </a:bodyPr>
          <a:lstStyle/>
          <a:p>
            <a:r>
              <a:rPr lang="en-US" sz="1800" dirty="0">
                <a:solidFill>
                  <a:schemeClr val="bg1"/>
                </a:solidFill>
                <a:latin typeface="Effra Medium"/>
                <a:cs typeface="Effra Medium"/>
              </a:rPr>
              <a:t>MiniMed</a:t>
            </a:r>
            <a:r>
              <a:rPr lang="en-US" sz="1800" baseline="30000" dirty="0">
                <a:solidFill>
                  <a:schemeClr val="bg1"/>
                </a:solidFill>
                <a:latin typeface="Effra Medium"/>
                <a:cs typeface="Effra Medium"/>
              </a:rPr>
              <a:t>™</a:t>
            </a:r>
            <a:r>
              <a:rPr lang="en-US" sz="1800" dirty="0">
                <a:solidFill>
                  <a:schemeClr val="bg1"/>
                </a:solidFill>
                <a:latin typeface="Effra Medium"/>
                <a:cs typeface="Effra Medium"/>
              </a:rPr>
              <a:t> 780G System</a:t>
            </a:r>
          </a:p>
        </p:txBody>
      </p:sp>
    </p:spTree>
    <p:extLst>
      <p:ext uri="{BB962C8B-B14F-4D97-AF65-F5344CB8AC3E}">
        <p14:creationId xmlns:p14="http://schemas.microsoft.com/office/powerpoint/2010/main" val="151446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E237F-3087-1046-9275-23F1C0911640}"/>
              </a:ext>
            </a:extLst>
          </p:cNvPr>
          <p:cNvSpPr>
            <a:spLocks noGrp="1"/>
          </p:cNvSpPr>
          <p:nvPr>
            <p:ph type="dt" sz="half" idx="10"/>
          </p:nvPr>
        </p:nvSpPr>
        <p:spPr/>
        <p:txBody>
          <a:bodyPr/>
          <a:lstStyle>
            <a:lvl1pPr>
              <a:defRPr/>
            </a:lvl1pPr>
          </a:lstStyle>
          <a:p>
            <a:pPr>
              <a:defRPr/>
            </a:pPr>
            <a:fld id="{807E69A1-BDB0-2543-88EE-5BAC85DDD7C8}" type="datetimeFigureOut">
              <a:rPr lang="en-US" altLang="tr-TR"/>
              <a:pPr>
                <a:defRPr/>
              </a:pPr>
              <a:t>1/9/21</a:t>
            </a:fld>
            <a:endParaRPr lang="en-US" altLang="tr-TR"/>
          </a:p>
        </p:txBody>
      </p:sp>
      <p:sp>
        <p:nvSpPr>
          <p:cNvPr id="5" name="Footer Placeholder 4">
            <a:extLst>
              <a:ext uri="{FF2B5EF4-FFF2-40B4-BE49-F238E27FC236}">
                <a16:creationId xmlns:a16="http://schemas.microsoft.com/office/drawing/2014/main" id="{AAA291B9-BEE7-9246-AA72-F0BD4E6E44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374341-3E86-3048-A45C-0BDDB84BDE7E}"/>
              </a:ext>
            </a:extLst>
          </p:cNvPr>
          <p:cNvSpPr>
            <a:spLocks noGrp="1"/>
          </p:cNvSpPr>
          <p:nvPr>
            <p:ph type="sldNum" sz="quarter" idx="12"/>
          </p:nvPr>
        </p:nvSpPr>
        <p:spPr/>
        <p:txBody>
          <a:bodyPr/>
          <a:lstStyle>
            <a:lvl1pPr>
              <a:defRPr/>
            </a:lvl1pPr>
          </a:lstStyle>
          <a:p>
            <a:pPr>
              <a:defRPr/>
            </a:pPr>
            <a:fld id="{30189615-6DA9-CB41-BE89-3FB5B3D43CDC}" type="slidenum">
              <a:rPr lang="en-US" altLang="tr-TR"/>
              <a:pPr>
                <a:defRPr/>
              </a:pPr>
              <a:t>‹#›</a:t>
            </a:fld>
            <a:endParaRPr lang="en-US" altLang="tr-TR"/>
          </a:p>
        </p:txBody>
      </p:sp>
    </p:spTree>
    <p:extLst>
      <p:ext uri="{BB962C8B-B14F-4D97-AF65-F5344CB8AC3E}">
        <p14:creationId xmlns:p14="http://schemas.microsoft.com/office/powerpoint/2010/main" val="3304184690"/>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F32ACE-C5AB-2E48-8E8F-9DA8CE0D1FB0}"/>
              </a:ext>
            </a:extLst>
          </p:cNvPr>
          <p:cNvSpPr>
            <a:spLocks noGrp="1"/>
          </p:cNvSpPr>
          <p:nvPr>
            <p:ph type="dt" sz="half" idx="10"/>
          </p:nvPr>
        </p:nvSpPr>
        <p:spPr/>
        <p:txBody>
          <a:bodyPr/>
          <a:lstStyle>
            <a:lvl1pPr>
              <a:defRPr/>
            </a:lvl1pPr>
          </a:lstStyle>
          <a:p>
            <a:pPr>
              <a:defRPr/>
            </a:pPr>
            <a:fld id="{BCD49A61-F20E-E04D-9AA2-48BD3DB74975}" type="datetimeFigureOut">
              <a:rPr lang="en-US" altLang="tr-TR"/>
              <a:pPr>
                <a:defRPr/>
              </a:pPr>
              <a:t>1/9/21</a:t>
            </a:fld>
            <a:endParaRPr lang="en-US" altLang="tr-TR"/>
          </a:p>
        </p:txBody>
      </p:sp>
      <p:sp>
        <p:nvSpPr>
          <p:cNvPr id="5" name="Footer Placeholder 4">
            <a:extLst>
              <a:ext uri="{FF2B5EF4-FFF2-40B4-BE49-F238E27FC236}">
                <a16:creationId xmlns:a16="http://schemas.microsoft.com/office/drawing/2014/main" id="{46AEBA55-A3EF-D34A-9B88-CEA91F4512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8521DD-67AE-2341-ACF8-7ED95ACD2B67}"/>
              </a:ext>
            </a:extLst>
          </p:cNvPr>
          <p:cNvSpPr>
            <a:spLocks noGrp="1"/>
          </p:cNvSpPr>
          <p:nvPr>
            <p:ph type="sldNum" sz="quarter" idx="12"/>
          </p:nvPr>
        </p:nvSpPr>
        <p:spPr/>
        <p:txBody>
          <a:bodyPr/>
          <a:lstStyle>
            <a:lvl1pPr>
              <a:defRPr/>
            </a:lvl1pPr>
          </a:lstStyle>
          <a:p>
            <a:pPr>
              <a:defRPr/>
            </a:pPr>
            <a:fld id="{2F215F22-B096-DB4C-9C96-E5643E87251F}" type="slidenum">
              <a:rPr lang="en-US" altLang="tr-TR"/>
              <a:pPr>
                <a:defRPr/>
              </a:pPr>
              <a:t>‹#›</a:t>
            </a:fld>
            <a:endParaRPr lang="en-US" altLang="tr-TR"/>
          </a:p>
        </p:txBody>
      </p:sp>
    </p:spTree>
    <p:extLst>
      <p:ext uri="{BB962C8B-B14F-4D97-AF65-F5344CB8AC3E}">
        <p14:creationId xmlns:p14="http://schemas.microsoft.com/office/powerpoint/2010/main" val="1514047346"/>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C40DAE-6B08-3946-8631-C2EA70D195D9}"/>
              </a:ext>
            </a:extLst>
          </p:cNvPr>
          <p:cNvSpPr>
            <a:spLocks noGrp="1"/>
          </p:cNvSpPr>
          <p:nvPr>
            <p:ph type="dt" sz="half" idx="10"/>
          </p:nvPr>
        </p:nvSpPr>
        <p:spPr/>
        <p:txBody>
          <a:bodyPr/>
          <a:lstStyle>
            <a:lvl1pPr>
              <a:defRPr/>
            </a:lvl1pPr>
          </a:lstStyle>
          <a:p>
            <a:pPr>
              <a:defRPr/>
            </a:pPr>
            <a:fld id="{6C3E864F-1B76-C342-B332-5E9EC716503D}" type="datetimeFigureOut">
              <a:rPr lang="en-US" altLang="tr-TR"/>
              <a:pPr>
                <a:defRPr/>
              </a:pPr>
              <a:t>1/9/21</a:t>
            </a:fld>
            <a:endParaRPr lang="en-US" altLang="tr-TR"/>
          </a:p>
        </p:txBody>
      </p:sp>
      <p:sp>
        <p:nvSpPr>
          <p:cNvPr id="6" name="Footer Placeholder 4">
            <a:extLst>
              <a:ext uri="{FF2B5EF4-FFF2-40B4-BE49-F238E27FC236}">
                <a16:creationId xmlns:a16="http://schemas.microsoft.com/office/drawing/2014/main" id="{CC353D97-A4BC-284D-81C5-CF0ED1A0B0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9B1ECC-4B8E-8A4F-A498-D2BBEF50B59A}"/>
              </a:ext>
            </a:extLst>
          </p:cNvPr>
          <p:cNvSpPr>
            <a:spLocks noGrp="1"/>
          </p:cNvSpPr>
          <p:nvPr>
            <p:ph type="sldNum" sz="quarter" idx="12"/>
          </p:nvPr>
        </p:nvSpPr>
        <p:spPr/>
        <p:txBody>
          <a:bodyPr/>
          <a:lstStyle>
            <a:lvl1pPr>
              <a:defRPr/>
            </a:lvl1pPr>
          </a:lstStyle>
          <a:p>
            <a:pPr>
              <a:defRPr/>
            </a:pPr>
            <a:fld id="{E9D7ED62-ADC6-EA44-91D1-57BFD325FA9C}" type="slidenum">
              <a:rPr lang="en-US" altLang="tr-TR"/>
              <a:pPr>
                <a:defRPr/>
              </a:pPr>
              <a:t>‹#›</a:t>
            </a:fld>
            <a:endParaRPr lang="en-US" altLang="tr-TR"/>
          </a:p>
        </p:txBody>
      </p:sp>
    </p:spTree>
    <p:extLst>
      <p:ext uri="{BB962C8B-B14F-4D97-AF65-F5344CB8AC3E}">
        <p14:creationId xmlns:p14="http://schemas.microsoft.com/office/powerpoint/2010/main" val="225565787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932E119-6183-DE46-918B-8D977E257EF0}"/>
              </a:ext>
            </a:extLst>
          </p:cNvPr>
          <p:cNvSpPr>
            <a:spLocks noGrp="1"/>
          </p:cNvSpPr>
          <p:nvPr>
            <p:ph type="dt" sz="half" idx="10"/>
          </p:nvPr>
        </p:nvSpPr>
        <p:spPr/>
        <p:txBody>
          <a:bodyPr/>
          <a:lstStyle>
            <a:lvl1pPr>
              <a:defRPr/>
            </a:lvl1pPr>
          </a:lstStyle>
          <a:p>
            <a:pPr>
              <a:defRPr/>
            </a:pPr>
            <a:fld id="{A3E7E186-03B1-7449-8051-FCFCD54DBC0A}" type="datetimeFigureOut">
              <a:rPr lang="en-US" altLang="tr-TR"/>
              <a:pPr>
                <a:defRPr/>
              </a:pPr>
              <a:t>1/9/21</a:t>
            </a:fld>
            <a:endParaRPr lang="en-US" altLang="tr-TR"/>
          </a:p>
        </p:txBody>
      </p:sp>
      <p:sp>
        <p:nvSpPr>
          <p:cNvPr id="8" name="Footer Placeholder 4">
            <a:extLst>
              <a:ext uri="{FF2B5EF4-FFF2-40B4-BE49-F238E27FC236}">
                <a16:creationId xmlns:a16="http://schemas.microsoft.com/office/drawing/2014/main" id="{DFBF56C7-11FA-F34C-8764-45D6635363F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E02F3A6-E546-E04E-9AC0-19DA50E4E97B}"/>
              </a:ext>
            </a:extLst>
          </p:cNvPr>
          <p:cNvSpPr>
            <a:spLocks noGrp="1"/>
          </p:cNvSpPr>
          <p:nvPr>
            <p:ph type="sldNum" sz="quarter" idx="12"/>
          </p:nvPr>
        </p:nvSpPr>
        <p:spPr/>
        <p:txBody>
          <a:bodyPr/>
          <a:lstStyle>
            <a:lvl1pPr>
              <a:defRPr/>
            </a:lvl1pPr>
          </a:lstStyle>
          <a:p>
            <a:pPr>
              <a:defRPr/>
            </a:pPr>
            <a:fld id="{9F2451C0-6DDC-EA43-B1AE-2FF10086D90F}" type="slidenum">
              <a:rPr lang="en-US" altLang="tr-TR"/>
              <a:pPr>
                <a:defRPr/>
              </a:pPr>
              <a:t>‹#›</a:t>
            </a:fld>
            <a:endParaRPr lang="en-US" altLang="tr-TR"/>
          </a:p>
        </p:txBody>
      </p:sp>
    </p:spTree>
    <p:extLst>
      <p:ext uri="{BB962C8B-B14F-4D97-AF65-F5344CB8AC3E}">
        <p14:creationId xmlns:p14="http://schemas.microsoft.com/office/powerpoint/2010/main" val="180150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B048348-5BBF-254E-9F33-FB4263F9CCB3}"/>
              </a:ext>
            </a:extLst>
          </p:cNvPr>
          <p:cNvSpPr>
            <a:spLocks noGrp="1"/>
          </p:cNvSpPr>
          <p:nvPr>
            <p:ph type="dt" sz="half" idx="10"/>
          </p:nvPr>
        </p:nvSpPr>
        <p:spPr/>
        <p:txBody>
          <a:bodyPr/>
          <a:lstStyle>
            <a:lvl1pPr>
              <a:defRPr/>
            </a:lvl1pPr>
          </a:lstStyle>
          <a:p>
            <a:pPr>
              <a:defRPr/>
            </a:pPr>
            <a:fld id="{47C0989F-BE3F-694E-8777-E1B22CBA05EB}" type="datetimeFigureOut">
              <a:rPr lang="en-US" altLang="tr-TR"/>
              <a:pPr>
                <a:defRPr/>
              </a:pPr>
              <a:t>1/9/21</a:t>
            </a:fld>
            <a:endParaRPr lang="en-US" altLang="tr-TR"/>
          </a:p>
        </p:txBody>
      </p:sp>
      <p:sp>
        <p:nvSpPr>
          <p:cNvPr id="4" name="Footer Placeholder 4">
            <a:extLst>
              <a:ext uri="{FF2B5EF4-FFF2-40B4-BE49-F238E27FC236}">
                <a16:creationId xmlns:a16="http://schemas.microsoft.com/office/drawing/2014/main" id="{94730263-BB6E-4942-8FFF-FA556B44112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6A27B4C-800D-6E43-A5AE-9A566D40A5AB}"/>
              </a:ext>
            </a:extLst>
          </p:cNvPr>
          <p:cNvSpPr>
            <a:spLocks noGrp="1"/>
          </p:cNvSpPr>
          <p:nvPr>
            <p:ph type="sldNum" sz="quarter" idx="12"/>
          </p:nvPr>
        </p:nvSpPr>
        <p:spPr/>
        <p:txBody>
          <a:bodyPr/>
          <a:lstStyle>
            <a:lvl1pPr>
              <a:defRPr/>
            </a:lvl1pPr>
          </a:lstStyle>
          <a:p>
            <a:pPr>
              <a:defRPr/>
            </a:pPr>
            <a:fld id="{E85F0C5F-197D-5649-911A-A539D5E69B19}" type="slidenum">
              <a:rPr lang="en-US" altLang="tr-TR"/>
              <a:pPr>
                <a:defRPr/>
              </a:pPr>
              <a:t>‹#›</a:t>
            </a:fld>
            <a:endParaRPr lang="en-US" altLang="tr-TR"/>
          </a:p>
        </p:txBody>
      </p:sp>
    </p:spTree>
    <p:extLst>
      <p:ext uri="{BB962C8B-B14F-4D97-AF65-F5344CB8AC3E}">
        <p14:creationId xmlns:p14="http://schemas.microsoft.com/office/powerpoint/2010/main" val="2700988152"/>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0F3E50-6D41-B84F-B3FF-51C8D7CBE469}"/>
              </a:ext>
            </a:extLst>
          </p:cNvPr>
          <p:cNvSpPr>
            <a:spLocks noGrp="1"/>
          </p:cNvSpPr>
          <p:nvPr>
            <p:ph type="dt" sz="half" idx="10"/>
          </p:nvPr>
        </p:nvSpPr>
        <p:spPr/>
        <p:txBody>
          <a:bodyPr/>
          <a:lstStyle>
            <a:lvl1pPr>
              <a:defRPr/>
            </a:lvl1pPr>
          </a:lstStyle>
          <a:p>
            <a:pPr>
              <a:defRPr/>
            </a:pPr>
            <a:fld id="{7C422D6A-6AE1-3849-934C-D9180ACCFA52}" type="datetimeFigureOut">
              <a:rPr lang="en-US" altLang="tr-TR"/>
              <a:pPr>
                <a:defRPr/>
              </a:pPr>
              <a:t>1/9/21</a:t>
            </a:fld>
            <a:endParaRPr lang="en-US" altLang="tr-TR"/>
          </a:p>
        </p:txBody>
      </p:sp>
      <p:sp>
        <p:nvSpPr>
          <p:cNvPr id="3" name="Footer Placeholder 4">
            <a:extLst>
              <a:ext uri="{FF2B5EF4-FFF2-40B4-BE49-F238E27FC236}">
                <a16:creationId xmlns:a16="http://schemas.microsoft.com/office/drawing/2014/main" id="{274ADB71-7449-2846-97D7-59B1D2EDC8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5CC5B7-33EF-5243-943A-5E9B6CE840BC}"/>
              </a:ext>
            </a:extLst>
          </p:cNvPr>
          <p:cNvSpPr>
            <a:spLocks noGrp="1"/>
          </p:cNvSpPr>
          <p:nvPr>
            <p:ph type="sldNum" sz="quarter" idx="12"/>
          </p:nvPr>
        </p:nvSpPr>
        <p:spPr/>
        <p:txBody>
          <a:bodyPr/>
          <a:lstStyle>
            <a:lvl1pPr>
              <a:defRPr/>
            </a:lvl1pPr>
          </a:lstStyle>
          <a:p>
            <a:pPr>
              <a:defRPr/>
            </a:pPr>
            <a:fld id="{F204805A-63BF-5146-BAB3-85C6CDDEF1D6}" type="slidenum">
              <a:rPr lang="en-US" altLang="tr-TR"/>
              <a:pPr>
                <a:defRPr/>
              </a:pPr>
              <a:t>‹#›</a:t>
            </a:fld>
            <a:endParaRPr lang="en-US" altLang="tr-TR"/>
          </a:p>
        </p:txBody>
      </p:sp>
    </p:spTree>
    <p:extLst>
      <p:ext uri="{BB962C8B-B14F-4D97-AF65-F5344CB8AC3E}">
        <p14:creationId xmlns:p14="http://schemas.microsoft.com/office/powerpoint/2010/main" val="410856052"/>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24F97F-91AE-5A4A-A053-FFE1BD9EA149}"/>
              </a:ext>
            </a:extLst>
          </p:cNvPr>
          <p:cNvSpPr>
            <a:spLocks noGrp="1"/>
          </p:cNvSpPr>
          <p:nvPr>
            <p:ph type="dt" sz="half" idx="10"/>
          </p:nvPr>
        </p:nvSpPr>
        <p:spPr/>
        <p:txBody>
          <a:bodyPr/>
          <a:lstStyle>
            <a:lvl1pPr>
              <a:defRPr/>
            </a:lvl1pPr>
          </a:lstStyle>
          <a:p>
            <a:pPr>
              <a:defRPr/>
            </a:pPr>
            <a:fld id="{2CAD3061-846B-EB43-8673-C5394CA075DD}" type="datetimeFigureOut">
              <a:rPr lang="en-US" altLang="tr-TR"/>
              <a:pPr>
                <a:defRPr/>
              </a:pPr>
              <a:t>1/9/21</a:t>
            </a:fld>
            <a:endParaRPr lang="en-US" altLang="tr-TR"/>
          </a:p>
        </p:txBody>
      </p:sp>
      <p:sp>
        <p:nvSpPr>
          <p:cNvPr id="6" name="Footer Placeholder 4">
            <a:extLst>
              <a:ext uri="{FF2B5EF4-FFF2-40B4-BE49-F238E27FC236}">
                <a16:creationId xmlns:a16="http://schemas.microsoft.com/office/drawing/2014/main" id="{0DB4F46A-51CA-0147-9959-4FB8E2BC7B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8E504-F547-D74E-AC52-10261D3B1D21}"/>
              </a:ext>
            </a:extLst>
          </p:cNvPr>
          <p:cNvSpPr>
            <a:spLocks noGrp="1"/>
          </p:cNvSpPr>
          <p:nvPr>
            <p:ph type="sldNum" sz="quarter" idx="12"/>
          </p:nvPr>
        </p:nvSpPr>
        <p:spPr/>
        <p:txBody>
          <a:bodyPr/>
          <a:lstStyle>
            <a:lvl1pPr>
              <a:defRPr/>
            </a:lvl1pPr>
          </a:lstStyle>
          <a:p>
            <a:pPr>
              <a:defRPr/>
            </a:pPr>
            <a:fld id="{A8F8FA72-0841-E44A-9CF8-260A9DA93CA7}" type="slidenum">
              <a:rPr lang="en-US" altLang="tr-TR"/>
              <a:pPr>
                <a:defRPr/>
              </a:pPr>
              <a:t>‹#›</a:t>
            </a:fld>
            <a:endParaRPr lang="en-US" altLang="tr-TR"/>
          </a:p>
        </p:txBody>
      </p:sp>
    </p:spTree>
    <p:extLst>
      <p:ext uri="{BB962C8B-B14F-4D97-AF65-F5344CB8AC3E}">
        <p14:creationId xmlns:p14="http://schemas.microsoft.com/office/powerpoint/2010/main" val="3033477878"/>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7AA93B-1DD7-7B41-969E-429AA78453E0}"/>
              </a:ext>
            </a:extLst>
          </p:cNvPr>
          <p:cNvSpPr>
            <a:spLocks noGrp="1"/>
          </p:cNvSpPr>
          <p:nvPr>
            <p:ph type="dt" sz="half" idx="10"/>
          </p:nvPr>
        </p:nvSpPr>
        <p:spPr/>
        <p:txBody>
          <a:bodyPr/>
          <a:lstStyle>
            <a:lvl1pPr>
              <a:defRPr/>
            </a:lvl1pPr>
          </a:lstStyle>
          <a:p>
            <a:pPr>
              <a:defRPr/>
            </a:pPr>
            <a:fld id="{47411014-8F5B-F04A-8F70-868B996BD316}" type="datetimeFigureOut">
              <a:rPr lang="en-US" altLang="tr-TR"/>
              <a:pPr>
                <a:defRPr/>
              </a:pPr>
              <a:t>1/9/21</a:t>
            </a:fld>
            <a:endParaRPr lang="en-US" altLang="tr-TR"/>
          </a:p>
        </p:txBody>
      </p:sp>
      <p:sp>
        <p:nvSpPr>
          <p:cNvPr id="6" name="Footer Placeholder 4">
            <a:extLst>
              <a:ext uri="{FF2B5EF4-FFF2-40B4-BE49-F238E27FC236}">
                <a16:creationId xmlns:a16="http://schemas.microsoft.com/office/drawing/2014/main" id="{9DBD4B33-003E-7E42-9E02-D5A1FB7631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E163C5-D28E-B445-A19C-C9026DFFACE9}"/>
              </a:ext>
            </a:extLst>
          </p:cNvPr>
          <p:cNvSpPr>
            <a:spLocks noGrp="1"/>
          </p:cNvSpPr>
          <p:nvPr>
            <p:ph type="sldNum" sz="quarter" idx="12"/>
          </p:nvPr>
        </p:nvSpPr>
        <p:spPr/>
        <p:txBody>
          <a:bodyPr/>
          <a:lstStyle>
            <a:lvl1pPr>
              <a:defRPr/>
            </a:lvl1pPr>
          </a:lstStyle>
          <a:p>
            <a:pPr>
              <a:defRPr/>
            </a:pPr>
            <a:fld id="{2829131E-5C93-2A43-9D67-2C3A3F83CC64}" type="slidenum">
              <a:rPr lang="en-US" altLang="tr-TR"/>
              <a:pPr>
                <a:defRPr/>
              </a:pPr>
              <a:t>‹#›</a:t>
            </a:fld>
            <a:endParaRPr lang="en-US" altLang="tr-TR"/>
          </a:p>
        </p:txBody>
      </p:sp>
    </p:spTree>
    <p:extLst>
      <p:ext uri="{BB962C8B-B14F-4D97-AF65-F5344CB8AC3E}">
        <p14:creationId xmlns:p14="http://schemas.microsoft.com/office/powerpoint/2010/main" val="333773474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4468DC-0377-554A-BAA8-5D2DE41E312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a:t>Click to edit Master title style</a:t>
            </a:r>
          </a:p>
        </p:txBody>
      </p:sp>
      <p:sp>
        <p:nvSpPr>
          <p:cNvPr id="1027" name="Text Placeholder 2">
            <a:extLst>
              <a:ext uri="{FF2B5EF4-FFF2-40B4-BE49-F238E27FC236}">
                <a16:creationId xmlns:a16="http://schemas.microsoft.com/office/drawing/2014/main" id="{D5E1A346-172E-BF46-9896-A5D60CA9F1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p>
        </p:txBody>
      </p:sp>
      <p:sp>
        <p:nvSpPr>
          <p:cNvPr id="4" name="Date Placeholder 3">
            <a:extLst>
              <a:ext uri="{FF2B5EF4-FFF2-40B4-BE49-F238E27FC236}">
                <a16:creationId xmlns:a16="http://schemas.microsoft.com/office/drawing/2014/main" id="{8F5EFA1E-BE78-B34A-815E-A67193C38D9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ea typeface="ＭＳ Ｐゴシック" panose="020B0600070205080204" pitchFamily="34" charset="-128"/>
                <a:cs typeface="Arial" panose="020B0604020202020204" pitchFamily="34" charset="0"/>
              </a:defRPr>
            </a:lvl1pPr>
          </a:lstStyle>
          <a:p>
            <a:pPr>
              <a:defRPr/>
            </a:pPr>
            <a:fld id="{60249084-581F-1E44-A2CD-05378B108714}" type="datetimeFigureOut">
              <a:rPr lang="en-US" altLang="tr-TR"/>
              <a:pPr>
                <a:defRPr/>
              </a:pPr>
              <a:t>1/9/21</a:t>
            </a:fld>
            <a:endParaRPr lang="en-US" altLang="tr-TR"/>
          </a:p>
        </p:txBody>
      </p:sp>
      <p:sp>
        <p:nvSpPr>
          <p:cNvPr id="5" name="Footer Placeholder 4">
            <a:extLst>
              <a:ext uri="{FF2B5EF4-FFF2-40B4-BE49-F238E27FC236}">
                <a16:creationId xmlns:a16="http://schemas.microsoft.com/office/drawing/2014/main" id="{57944B0A-D86B-4A46-81CE-471A2AE791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860DDF2-8D1E-DE40-AE18-4650BD714F1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480847F3-71FA-994C-BF13-9EF3761BC089}"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21" r:id="rId13"/>
    <p:sldLayoutId id="2147484523" r:id="rId14"/>
  </p:sldLayoutIdLst>
  <p:transition>
    <p:zoom/>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1.bin"/><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6.xml"/><Relationship Id="rId5" Type="http://schemas.openxmlformats.org/officeDocument/2006/relationships/image" Target="../media/image36.tif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1.tif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13.png"/><Relationship Id="rId4" Type="http://schemas.openxmlformats.org/officeDocument/2006/relationships/customXml" Target="../ink/ink1.xml"/><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6FA20310-749E-DD44-9020-C9F4427D8E5C}"/>
              </a:ext>
            </a:extLst>
          </p:cNvPr>
          <p:cNvSpPr>
            <a:spLocks noGrp="1"/>
          </p:cNvSpPr>
          <p:nvPr>
            <p:ph type="ctrTitle"/>
          </p:nvPr>
        </p:nvSpPr>
        <p:spPr>
          <a:xfrm>
            <a:off x="76200" y="76200"/>
            <a:ext cx="9034463" cy="1352550"/>
          </a:xfrm>
          <a:solidFill>
            <a:srgbClr val="00B0F0"/>
          </a:solidFill>
        </p:spPr>
        <p:txBody>
          <a:bodyPr/>
          <a:lstStyle/>
          <a:p>
            <a:pPr eaLnBrk="1" hangingPunct="1"/>
            <a:r>
              <a:rPr lang="tr-TR" altLang="tr-TR" dirty="0"/>
              <a:t>Otomatik İnsülin Verme Sistemleri ve Minimed780G</a:t>
            </a:r>
          </a:p>
        </p:txBody>
      </p:sp>
      <p:sp>
        <p:nvSpPr>
          <p:cNvPr id="18434" name="Rectangle 3">
            <a:extLst>
              <a:ext uri="{FF2B5EF4-FFF2-40B4-BE49-F238E27FC236}">
                <a16:creationId xmlns:a16="http://schemas.microsoft.com/office/drawing/2014/main" id="{F9093A67-1CB6-1E42-8C69-227FA3BCD075}"/>
              </a:ext>
            </a:extLst>
          </p:cNvPr>
          <p:cNvSpPr>
            <a:spLocks noGrp="1"/>
          </p:cNvSpPr>
          <p:nvPr>
            <p:ph type="subTitle" idx="1"/>
          </p:nvPr>
        </p:nvSpPr>
        <p:spPr>
          <a:xfrm>
            <a:off x="90488" y="4143375"/>
            <a:ext cx="9009062" cy="2514600"/>
          </a:xfrm>
          <a:solidFill>
            <a:srgbClr val="92D050"/>
          </a:solidFill>
        </p:spPr>
        <p:txBody>
          <a:bodyPr/>
          <a:lstStyle/>
          <a:p>
            <a:pPr eaLnBrk="1" hangingPunct="1">
              <a:lnSpc>
                <a:spcPct val="80000"/>
              </a:lnSpc>
            </a:pPr>
            <a:r>
              <a:rPr lang="tr-TR" altLang="tr-TR" dirty="0" err="1">
                <a:solidFill>
                  <a:schemeClr val="tx1"/>
                </a:solidFill>
              </a:rPr>
              <a:t>Prof.Dr</a:t>
            </a:r>
            <a:r>
              <a:rPr lang="tr-TR" altLang="tr-TR" dirty="0">
                <a:solidFill>
                  <a:schemeClr val="tx1"/>
                </a:solidFill>
              </a:rPr>
              <a:t>. Şükrü Hatun</a:t>
            </a:r>
            <a:endParaRPr lang="tr-TR" altLang="tr-TR" sz="2400" dirty="0">
              <a:solidFill>
                <a:schemeClr val="tx1"/>
              </a:solidFill>
            </a:endParaRPr>
          </a:p>
          <a:p>
            <a:pPr eaLnBrk="1" hangingPunct="1">
              <a:lnSpc>
                <a:spcPct val="80000"/>
              </a:lnSpc>
            </a:pPr>
            <a:r>
              <a:rPr lang="tr-TR" altLang="tr-TR" sz="2400" dirty="0">
                <a:solidFill>
                  <a:schemeClr val="tx1"/>
                </a:solidFill>
              </a:rPr>
              <a:t>Koç Üniversitesi Tıp Fakültesi</a:t>
            </a:r>
          </a:p>
          <a:p>
            <a:pPr eaLnBrk="1" hangingPunct="1">
              <a:lnSpc>
                <a:spcPct val="80000"/>
              </a:lnSpc>
            </a:pPr>
            <a:r>
              <a:rPr lang="tr-TR" altLang="tr-TR" sz="2400" dirty="0">
                <a:solidFill>
                  <a:schemeClr val="tx1"/>
                </a:solidFill>
              </a:rPr>
              <a:t>Çocuk Endokrinolojisi ve Diyabet  Bilim Dalı</a:t>
            </a:r>
          </a:p>
          <a:p>
            <a:pPr eaLnBrk="1" hangingPunct="1">
              <a:lnSpc>
                <a:spcPct val="80000"/>
              </a:lnSpc>
            </a:pPr>
            <a:r>
              <a:rPr lang="tr-TR" altLang="tr-TR" sz="2400" dirty="0" err="1">
                <a:solidFill>
                  <a:schemeClr val="tx1"/>
                </a:solidFill>
              </a:rPr>
              <a:t>shatun@ku.edu.tr</a:t>
            </a:r>
            <a:endParaRPr lang="tr-TR" altLang="tr-TR" sz="2400" dirty="0">
              <a:solidFill>
                <a:schemeClr val="tx1"/>
              </a:solidFill>
            </a:endParaRPr>
          </a:p>
          <a:p>
            <a:pPr eaLnBrk="1" hangingPunct="1">
              <a:lnSpc>
                <a:spcPct val="80000"/>
              </a:lnSpc>
            </a:pPr>
            <a:endParaRPr lang="en-US" altLang="tr-TR" sz="1400" dirty="0">
              <a:solidFill>
                <a:srgbClr val="898989"/>
              </a:solidFill>
            </a:endParaRPr>
          </a:p>
          <a:p>
            <a:pPr eaLnBrk="1" hangingPunct="1">
              <a:lnSpc>
                <a:spcPct val="80000"/>
              </a:lnSpc>
            </a:pPr>
            <a:endParaRPr lang="tr-TR" altLang="tr-TR" sz="1400" dirty="0">
              <a:solidFill>
                <a:srgbClr val="898989"/>
              </a:solidFill>
            </a:endParaRPr>
          </a:p>
        </p:txBody>
      </p:sp>
      <p:pic>
        <p:nvPicPr>
          <p:cNvPr id="18436" name="Resim 4">
            <a:extLst>
              <a:ext uri="{FF2B5EF4-FFF2-40B4-BE49-F238E27FC236}">
                <a16:creationId xmlns:a16="http://schemas.microsoft.com/office/drawing/2014/main" id="{8DBE15A7-DCC2-D143-92DA-A880159E9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3761" y="4220368"/>
            <a:ext cx="153193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Resim 4" descr="kişi, iç mekan, kız, küçük içeren bir resim&#10;&#10;Açıklama otomatik olarak oluşturuldu">
            <a:extLst>
              <a:ext uri="{FF2B5EF4-FFF2-40B4-BE49-F238E27FC236}">
                <a16:creationId xmlns:a16="http://schemas.microsoft.com/office/drawing/2014/main" id="{AF3950ED-1DBC-7347-878A-937A01E47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493838"/>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Metin kutusu 5">
            <a:extLst>
              <a:ext uri="{FF2B5EF4-FFF2-40B4-BE49-F238E27FC236}">
                <a16:creationId xmlns:a16="http://schemas.microsoft.com/office/drawing/2014/main" id="{649A2E2B-16F1-624E-A6DC-989DBDE7B38E}"/>
              </a:ext>
            </a:extLst>
          </p:cNvPr>
          <p:cNvSpPr txBox="1">
            <a:spLocks noChangeArrowheads="1"/>
          </p:cNvSpPr>
          <p:nvPr/>
        </p:nvSpPr>
        <p:spPr bwMode="auto">
          <a:xfrm>
            <a:off x="10321925" y="19161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tr-TR" altLang="tr-TR" sz="1800">
              <a:latin typeface="Arial" panose="020B0604020202020204" pitchFamily="34" charset="0"/>
            </a:endParaRPr>
          </a:p>
        </p:txBody>
      </p:sp>
      <p:sp>
        <p:nvSpPr>
          <p:cNvPr id="18441" name="Metin kutusu 8">
            <a:extLst>
              <a:ext uri="{FF2B5EF4-FFF2-40B4-BE49-F238E27FC236}">
                <a16:creationId xmlns:a16="http://schemas.microsoft.com/office/drawing/2014/main" id="{B54F74FF-6E3D-2F46-AEBD-4032E1A5CA78}"/>
              </a:ext>
            </a:extLst>
          </p:cNvPr>
          <p:cNvSpPr txBox="1">
            <a:spLocks noChangeArrowheads="1"/>
          </p:cNvSpPr>
          <p:nvPr/>
        </p:nvSpPr>
        <p:spPr bwMode="auto">
          <a:xfrm>
            <a:off x="10120313" y="39576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tr-TR" altLang="tr-TR" sz="1800">
              <a:latin typeface="Arial" panose="020B0604020202020204" pitchFamily="34" charset="0"/>
            </a:endParaRPr>
          </a:p>
        </p:txBody>
      </p:sp>
      <p:pic>
        <p:nvPicPr>
          <p:cNvPr id="12" name="Resim 6">
            <a:extLst>
              <a:ext uri="{FF2B5EF4-FFF2-40B4-BE49-F238E27FC236}">
                <a16:creationId xmlns:a16="http://schemas.microsoft.com/office/drawing/2014/main" id="{1BEFB109-FBDF-1040-91B9-A4E3BB71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414" y="1506538"/>
            <a:ext cx="3497172"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2" descr="kişi, iç mekan, genç, tablo içeren bir resim&#10;&#10;Açıklama otomatik olarak oluşturuldu">
            <a:extLst>
              <a:ext uri="{FF2B5EF4-FFF2-40B4-BE49-F238E27FC236}">
                <a16:creationId xmlns:a16="http://schemas.microsoft.com/office/drawing/2014/main" id="{5A3F89D0-7A8E-DA44-8552-85A56B184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801" y="1408112"/>
            <a:ext cx="3341499" cy="2734469"/>
          </a:xfrm>
          <a:prstGeom prst="rect">
            <a:avLst/>
          </a:prstGeom>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3DDFFDD3-A426-F64E-90B8-5DF1B46A39E5}"/>
              </a:ext>
            </a:extLst>
          </p:cNvPr>
          <p:cNvSpPr>
            <a:spLocks noGrp="1"/>
          </p:cNvSpPr>
          <p:nvPr>
            <p:ph type="title"/>
          </p:nvPr>
        </p:nvSpPr>
        <p:spPr>
          <a:xfrm>
            <a:off x="228600" y="76199"/>
            <a:ext cx="8686800" cy="898525"/>
          </a:xfrm>
          <a:solidFill>
            <a:srgbClr val="00B0F0"/>
          </a:solidFill>
        </p:spPr>
        <p:txBody>
          <a:bodyPr>
            <a:normAutofit fontScale="90000"/>
          </a:bodyPr>
          <a:lstStyle/>
          <a:p>
            <a:r>
              <a:rPr lang="tr-TR" altLang="tr-TR" dirty="0"/>
              <a:t>Diyabetle yaşamak </a:t>
            </a:r>
            <a:r>
              <a:rPr lang="tr-TR" altLang="tr-TR" dirty="0">
                <a:solidFill>
                  <a:srgbClr val="FF0000"/>
                </a:solidFill>
              </a:rPr>
              <a:t>kolay değil- </a:t>
            </a:r>
            <a:r>
              <a:rPr lang="tr-TR" altLang="tr-TR" sz="2800" dirty="0" err="1"/>
              <a:t>Prof.Dr.Oğuzhan</a:t>
            </a:r>
            <a:r>
              <a:rPr lang="tr-TR" altLang="tr-TR" sz="2800" dirty="0"/>
              <a:t> </a:t>
            </a:r>
            <a:r>
              <a:rPr lang="tr-TR" altLang="tr-TR" sz="2800" dirty="0" err="1"/>
              <a:t>Deyneli</a:t>
            </a:r>
            <a:endParaRPr lang="tr-TR" altLang="tr-TR" dirty="0"/>
          </a:p>
        </p:txBody>
      </p:sp>
      <p:sp>
        <p:nvSpPr>
          <p:cNvPr id="35842" name="Content Placeholder 2">
            <a:extLst>
              <a:ext uri="{FF2B5EF4-FFF2-40B4-BE49-F238E27FC236}">
                <a16:creationId xmlns:a16="http://schemas.microsoft.com/office/drawing/2014/main" id="{E896EF8A-A138-F141-BDE3-276A562F8229}"/>
              </a:ext>
            </a:extLst>
          </p:cNvPr>
          <p:cNvSpPr>
            <a:spLocks noGrp="1"/>
          </p:cNvSpPr>
          <p:nvPr>
            <p:ph idx="1"/>
          </p:nvPr>
        </p:nvSpPr>
        <p:spPr>
          <a:xfrm>
            <a:off x="228600" y="1073150"/>
            <a:ext cx="4951413" cy="2584450"/>
          </a:xfrm>
        </p:spPr>
        <p:txBody>
          <a:bodyPr/>
          <a:lstStyle/>
          <a:p>
            <a:r>
              <a:rPr lang="tr-TR" altLang="tr-TR" sz="2800"/>
              <a:t>33 yıl- 48180 enjeksiyon – 36135 KŞ ölçümü</a:t>
            </a:r>
          </a:p>
          <a:p>
            <a:r>
              <a:rPr lang="tr-TR" altLang="tr-TR" sz="2800"/>
              <a:t>Hem sağ el hem de sol el ile enjeksiyon yapma becerisi </a:t>
            </a:r>
          </a:p>
        </p:txBody>
      </p:sp>
      <p:pic>
        <p:nvPicPr>
          <p:cNvPr id="35844" name="Picture 4">
            <a:extLst>
              <a:ext uri="{FF2B5EF4-FFF2-40B4-BE49-F238E27FC236}">
                <a16:creationId xmlns:a16="http://schemas.microsoft.com/office/drawing/2014/main" id="{62DB93E4-5CE6-C94B-BE82-E5F1E10A0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167" y="1070650"/>
            <a:ext cx="2966233"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5" name="Object 5">
            <a:extLst>
              <a:ext uri="{FF2B5EF4-FFF2-40B4-BE49-F238E27FC236}">
                <a16:creationId xmlns:a16="http://schemas.microsoft.com/office/drawing/2014/main" id="{83DCA8D6-EDB1-1640-BFE2-0B5DDCF31156}"/>
              </a:ext>
            </a:extLst>
          </p:cNvPr>
          <p:cNvGraphicFramePr>
            <a:graphicFrameLocks noChangeAspect="1"/>
          </p:cNvGraphicFramePr>
          <p:nvPr>
            <p:extLst>
              <p:ext uri="{D42A27DB-BD31-4B8C-83A1-F6EECF244321}">
                <p14:modId xmlns:p14="http://schemas.microsoft.com/office/powerpoint/2010/main" val="726100653"/>
              </p:ext>
            </p:extLst>
          </p:nvPr>
        </p:nvGraphicFramePr>
        <p:xfrm>
          <a:off x="5977145" y="3048000"/>
          <a:ext cx="2690813" cy="3586162"/>
        </p:xfrm>
        <a:graphic>
          <a:graphicData uri="http://schemas.openxmlformats.org/presentationml/2006/ole">
            <mc:AlternateContent xmlns:mc="http://schemas.openxmlformats.org/markup-compatibility/2006">
              <mc:Choice xmlns:v="urn:schemas-microsoft-com:vml" Requires="v">
                <p:oleObj spid="_x0000_s12332" name="Photo Editor Photo" r:id="rId5" imgW="5359400" imgH="7143750" progId="MSPhotoEd.3">
                  <p:embed/>
                </p:oleObj>
              </mc:Choice>
              <mc:Fallback>
                <p:oleObj name="Photo Editor Photo" r:id="rId5" imgW="5359400" imgH="7143750" progId="MSPhotoEd.3">
                  <p:embed/>
                  <p:pic>
                    <p:nvPicPr>
                      <p:cNvPr id="35845" name="Object 5">
                        <a:extLst>
                          <a:ext uri="{FF2B5EF4-FFF2-40B4-BE49-F238E27FC236}">
                            <a16:creationId xmlns:a16="http://schemas.microsoft.com/office/drawing/2014/main" id="{83DCA8D6-EDB1-1640-BFE2-0B5DDCF31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145" y="3048000"/>
                        <a:ext cx="2690813"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Resim 7" descr="ekran görüntüsü içeren bir resim&#10;&#10;&#10;&#10;Açıklama otomatik olarak oluşturuldu">
            <a:extLst>
              <a:ext uri="{FF2B5EF4-FFF2-40B4-BE49-F238E27FC236}">
                <a16:creationId xmlns:a16="http://schemas.microsoft.com/office/drawing/2014/main" id="{59802C60-BD49-6341-A0E8-77C4F2505894}"/>
              </a:ext>
            </a:extLst>
          </p:cNvPr>
          <p:cNvPicPr>
            <a:picLocks noChangeAspect="1"/>
          </p:cNvPicPr>
          <p:nvPr/>
        </p:nvPicPr>
        <p:blipFill>
          <a:blip r:embed="rId7"/>
          <a:stretch>
            <a:fillRect/>
          </a:stretch>
        </p:blipFill>
        <p:spPr>
          <a:xfrm>
            <a:off x="290490" y="1006392"/>
            <a:ext cx="4598423" cy="3414828"/>
          </a:xfrm>
          <a:prstGeom prst="rect">
            <a:avLst/>
          </a:prstGeom>
        </p:spPr>
      </p:pic>
      <p:sp>
        <p:nvSpPr>
          <p:cNvPr id="2" name="Metin kutusu 1">
            <a:extLst>
              <a:ext uri="{FF2B5EF4-FFF2-40B4-BE49-F238E27FC236}">
                <a16:creationId xmlns:a16="http://schemas.microsoft.com/office/drawing/2014/main" id="{8BF8028D-E9B2-2640-B67B-39ECB6A1B271}"/>
              </a:ext>
            </a:extLst>
          </p:cNvPr>
          <p:cNvSpPr txBox="1"/>
          <p:nvPr/>
        </p:nvSpPr>
        <p:spPr>
          <a:xfrm>
            <a:off x="270698" y="4191000"/>
            <a:ext cx="4951412" cy="2308324"/>
          </a:xfrm>
          <a:prstGeom prst="rect">
            <a:avLst/>
          </a:prstGeom>
          <a:solidFill>
            <a:srgbClr val="92D05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Onlarca konuyu her gün düşünmek ve yapmak gerekli. Diyabetli olmayanlardan farklı bir yaşam rutini gerektiriyor. </a:t>
            </a:r>
            <a:r>
              <a:rPr lang="tr-TR" sz="2400" dirty="0">
                <a:solidFill>
                  <a:srgbClr val="FF0000"/>
                </a:solidFill>
                <a:latin typeface="Calibri" panose="020F0502020204030204" pitchFamily="34" charset="0"/>
                <a:cs typeface="Calibri" panose="020F0502020204030204" pitchFamily="34" charset="0"/>
              </a:rPr>
              <a:t>Buna yeni bir «normal» diyebiliriz ama öte yandan «diyabetin yükü» de bir gerçek</a:t>
            </a:r>
          </a:p>
        </p:txBody>
      </p:sp>
      <p:sp>
        <p:nvSpPr>
          <p:cNvPr id="4" name="Metin kutusu 3">
            <a:extLst>
              <a:ext uri="{FF2B5EF4-FFF2-40B4-BE49-F238E27FC236}">
                <a16:creationId xmlns:a16="http://schemas.microsoft.com/office/drawing/2014/main" id="{3462E75C-C218-8444-8908-64DF2DEBFD31}"/>
              </a:ext>
            </a:extLst>
          </p:cNvPr>
          <p:cNvSpPr txBox="1"/>
          <p:nvPr/>
        </p:nvSpPr>
        <p:spPr>
          <a:xfrm>
            <a:off x="5496296" y="6268491"/>
            <a:ext cx="3429000" cy="461665"/>
          </a:xfrm>
          <a:prstGeom prst="rect">
            <a:avLst/>
          </a:prstGeom>
          <a:solidFill>
            <a:srgbClr val="00B0F0"/>
          </a:solidFill>
        </p:spPr>
        <p:txBody>
          <a:bodyPr wrap="square" rtlCol="0">
            <a:spAutoFit/>
          </a:bodyPr>
          <a:lstStyle/>
          <a:p>
            <a:r>
              <a:rPr lang="tr-TR" sz="2400" dirty="0">
                <a:solidFill>
                  <a:srgbClr val="FF0000"/>
                </a:solidFill>
                <a:latin typeface="Calibri" panose="020F0502020204030204" pitchFamily="34" charset="0"/>
                <a:cs typeface="Calibri" panose="020F0502020204030204" pitchFamily="34" charset="0"/>
              </a:rPr>
              <a:t>..Ama başarmak mümkün</a:t>
            </a:r>
          </a:p>
        </p:txBody>
      </p:sp>
    </p:spTree>
    <p:extLst>
      <p:ext uri="{BB962C8B-B14F-4D97-AF65-F5344CB8AC3E}">
        <p14:creationId xmlns:p14="http://schemas.microsoft.com/office/powerpoint/2010/main" val="2570701833"/>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132">
            <a:extLst>
              <a:ext uri="{FF2B5EF4-FFF2-40B4-BE49-F238E27FC236}">
                <a16:creationId xmlns:a16="http://schemas.microsoft.com/office/drawing/2014/main" id="{18AD57F0-7B48-0247-A3EB-E85D428450F6}"/>
              </a:ext>
            </a:extLst>
          </p:cNvPr>
          <p:cNvSpPr>
            <a:spLocks noChangeArrowheads="1"/>
          </p:cNvSpPr>
          <p:nvPr/>
        </p:nvSpPr>
        <p:spPr bwMode="auto">
          <a:xfrm>
            <a:off x="4490139" y="3590380"/>
            <a:ext cx="4480848" cy="3170099"/>
          </a:xfrm>
          <a:prstGeom prst="rect">
            <a:avLst/>
          </a:prstGeom>
          <a:solidFill>
            <a:srgbClr val="92D050"/>
          </a:solidFill>
          <a:ln>
            <a:noFill/>
          </a:ln>
        </p:spPr>
        <p:txBody>
          <a:bodyPr wrap="square" lIns="45719" rIns="45719">
            <a:spAutoFit/>
          </a:bodyPr>
          <a:lstStyle>
            <a:lvl1pPr indent="457200"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ja-JP" altLang="en-US" sz="2800" i="1">
                <a:latin typeface="Calibri" panose="020F0502020204030204" pitchFamily="34" charset="0"/>
                <a:sym typeface="Helvetica" pitchFamily="2" charset="0"/>
              </a:rPr>
              <a:t>“</a:t>
            </a:r>
            <a:r>
              <a:rPr lang="en-US" altLang="ja-JP" sz="3600" i="1" dirty="0" err="1">
                <a:latin typeface="Calibri" panose="020F0502020204030204" pitchFamily="34" charset="0"/>
                <a:sym typeface="Helvetica" pitchFamily="2" charset="0"/>
              </a:rPr>
              <a:t>Eğer</a:t>
            </a:r>
            <a:r>
              <a:rPr lang="en-US" altLang="ja-JP" sz="3600" i="1" dirty="0">
                <a:latin typeface="Calibri" panose="020F0502020204030204" pitchFamily="34" charset="0"/>
                <a:sym typeface="Helvetica" pitchFamily="2" charset="0"/>
              </a:rPr>
              <a:t> biz </a:t>
            </a:r>
            <a:r>
              <a:rPr lang="en-US" altLang="ja-JP" sz="3600" i="1" dirty="0" err="1">
                <a:latin typeface="Calibri" panose="020F0502020204030204" pitchFamily="34" charset="0"/>
                <a:sym typeface="Helvetica" pitchFamily="2" charset="0"/>
              </a:rPr>
              <a:t>diyabetimizle</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gerektiği</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kadar</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ilgilenirsek</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sorunsuz</a:t>
            </a:r>
            <a:r>
              <a:rPr lang="en-US" altLang="ja-JP" sz="3600" i="1" dirty="0">
                <a:latin typeface="Calibri" panose="020F0502020204030204" pitchFamily="34" charset="0"/>
                <a:sym typeface="Cambria" panose="02040503050406030204" pitchFamily="18" charset="0"/>
              </a:rPr>
              <a:t> </a:t>
            </a:r>
            <a:r>
              <a:rPr lang="en-US" altLang="ja-JP" sz="3600" i="1" dirty="0" err="1">
                <a:latin typeface="Calibri" panose="020F0502020204030204" pitchFamily="34" charset="0"/>
                <a:sym typeface="Cambria" panose="02040503050406030204" pitchFamily="18" charset="0"/>
              </a:rPr>
              <a:t>ve</a:t>
            </a:r>
            <a:r>
              <a:rPr lang="en-US" altLang="ja-JP" sz="3600" i="1" dirty="0">
                <a:latin typeface="Calibri" panose="020F0502020204030204" pitchFamily="34" charset="0"/>
                <a:sym typeface="Cambria" panose="02040503050406030204" pitchFamily="18" charset="0"/>
              </a:rPr>
              <a:t> </a:t>
            </a:r>
            <a:r>
              <a:rPr lang="en-US" altLang="ja-JP" sz="3600" i="1" dirty="0" err="1">
                <a:latin typeface="Calibri" panose="020F0502020204030204" pitchFamily="34" charset="0"/>
                <a:sym typeface="Helvetica" pitchFamily="2" charset="0"/>
              </a:rPr>
              <a:t>başarılı</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bir</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hayat</a:t>
            </a:r>
            <a:r>
              <a:rPr lang="en-US" altLang="ja-JP" sz="3600" i="1" dirty="0">
                <a:latin typeface="Calibri" panose="020F0502020204030204" pitchFamily="34" charset="0"/>
                <a:sym typeface="Helvetica" pitchFamily="2" charset="0"/>
              </a:rPr>
              <a:t> </a:t>
            </a:r>
            <a:r>
              <a:rPr lang="en-US" altLang="ja-JP" sz="3600" i="1" dirty="0" err="1">
                <a:latin typeface="Calibri" panose="020F0502020204030204" pitchFamily="34" charset="0"/>
                <a:sym typeface="Helvetica" pitchFamily="2" charset="0"/>
              </a:rPr>
              <a:t>sürdürebiliriz</a:t>
            </a:r>
            <a:r>
              <a:rPr lang="ja-JP" altLang="en-US" sz="3600" i="1">
                <a:latin typeface="Calibri" panose="020F0502020204030204" pitchFamily="34" charset="0"/>
                <a:sym typeface="Cambria" panose="02040503050406030204" pitchFamily="18" charset="0"/>
              </a:rPr>
              <a:t>”</a:t>
            </a:r>
            <a:r>
              <a:rPr lang="tr-TR" altLang="ja-JP" sz="3600" i="1" dirty="0">
                <a:latin typeface="Calibri" panose="020F0502020204030204" pitchFamily="34" charset="0"/>
                <a:sym typeface="Times New Roman" panose="02020603050405020304" pitchFamily="18" charset="0"/>
              </a:rPr>
              <a:t> </a:t>
            </a:r>
          </a:p>
          <a:p>
            <a:pPr algn="ctr" eaLnBrk="1" hangingPunct="1"/>
            <a:r>
              <a:rPr lang="tr-TR" altLang="ja-JP" sz="2000" i="1" dirty="0">
                <a:latin typeface="Calibri" panose="020F0502020204030204" pitchFamily="34" charset="0"/>
                <a:sym typeface="Times New Roman" panose="02020603050405020304" pitchFamily="18" charset="0"/>
              </a:rPr>
              <a:t>( </a:t>
            </a:r>
            <a:r>
              <a:rPr lang="tr-TR" altLang="ja-JP" sz="2000" i="1" dirty="0" err="1">
                <a:latin typeface="Calibri" panose="020F0502020204030204" pitchFamily="34" charset="0"/>
                <a:sym typeface="Times New Roman" panose="02020603050405020304" pitchFamily="18" charset="0"/>
              </a:rPr>
              <a:t>Prof.Dr.Oğuzhan</a:t>
            </a:r>
            <a:r>
              <a:rPr lang="tr-TR" altLang="ja-JP" sz="2000" i="1" dirty="0">
                <a:latin typeface="Calibri" panose="020F0502020204030204" pitchFamily="34" charset="0"/>
                <a:sym typeface="Times New Roman" panose="02020603050405020304" pitchFamily="18" charset="0"/>
              </a:rPr>
              <a:t> </a:t>
            </a:r>
            <a:r>
              <a:rPr lang="tr-TR" altLang="ja-JP" sz="2000" i="1" dirty="0" err="1">
                <a:latin typeface="Calibri" panose="020F0502020204030204" pitchFamily="34" charset="0"/>
                <a:sym typeface="Times New Roman" panose="02020603050405020304" pitchFamily="18" charset="0"/>
              </a:rPr>
              <a:t>Deyneli</a:t>
            </a:r>
            <a:r>
              <a:rPr lang="tr-TR" altLang="ja-JP" sz="2000" i="1" dirty="0">
                <a:latin typeface="Calibri" panose="020F0502020204030204" pitchFamily="34" charset="0"/>
                <a:sym typeface="Times New Roman" panose="02020603050405020304" pitchFamily="18" charset="0"/>
              </a:rPr>
              <a:t>)</a:t>
            </a:r>
            <a:endParaRPr lang="en-US" altLang="tr-TR" sz="2000" dirty="0">
              <a:latin typeface="Calibri" panose="020F0502020204030204" pitchFamily="34" charset="0"/>
              <a:sym typeface="Times New Roman" panose="02020603050405020304" pitchFamily="18" charset="0"/>
            </a:endParaRPr>
          </a:p>
        </p:txBody>
      </p:sp>
      <p:pic>
        <p:nvPicPr>
          <p:cNvPr id="46083" name="IMG_7727.jpg">
            <a:extLst>
              <a:ext uri="{FF2B5EF4-FFF2-40B4-BE49-F238E27FC236}">
                <a16:creationId xmlns:a16="http://schemas.microsoft.com/office/drawing/2014/main" id="{10FF3E0C-05F1-4C40-8B1E-AD1F525974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153"/>
            <a:ext cx="40925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6085" name="Picture 6" descr="_MG_0041.JPG">
            <a:extLst>
              <a:ext uri="{FF2B5EF4-FFF2-40B4-BE49-F238E27FC236}">
                <a16:creationId xmlns:a16="http://schemas.microsoft.com/office/drawing/2014/main" id="{16CE75E7-7E3F-1848-ABFC-21BB146ADA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5347" y="49153"/>
            <a:ext cx="4938966"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descr="kişi, iç mekan, adam, tablo içeren bir resim&#10;&#10;Açıklama otomatik olarak oluşturuldu">
            <a:extLst>
              <a:ext uri="{FF2B5EF4-FFF2-40B4-BE49-F238E27FC236}">
                <a16:creationId xmlns:a16="http://schemas.microsoft.com/office/drawing/2014/main" id="{C9AD0F5F-9D18-BE48-9D71-3C124C26E44F}"/>
              </a:ext>
            </a:extLst>
          </p:cNvPr>
          <p:cNvPicPr>
            <a:picLocks noChangeAspect="1"/>
          </p:cNvPicPr>
          <p:nvPr/>
        </p:nvPicPr>
        <p:blipFill>
          <a:blip r:embed="rId4"/>
          <a:stretch>
            <a:fillRect/>
          </a:stretch>
        </p:blipFill>
        <p:spPr>
          <a:xfrm>
            <a:off x="39689" y="3597503"/>
            <a:ext cx="4281790" cy="3211344"/>
          </a:xfrm>
          <a:prstGeom prst="rect">
            <a:avLst/>
          </a:prstGeom>
        </p:spPr>
      </p:pic>
      <p:sp>
        <p:nvSpPr>
          <p:cNvPr id="9" name="Shape 135">
            <a:extLst>
              <a:ext uri="{FF2B5EF4-FFF2-40B4-BE49-F238E27FC236}">
                <a16:creationId xmlns:a16="http://schemas.microsoft.com/office/drawing/2014/main" id="{FE32530A-F8B2-344C-A23A-574F03D6F0BD}"/>
              </a:ext>
            </a:extLst>
          </p:cNvPr>
          <p:cNvSpPr>
            <a:spLocks noChangeArrowheads="1"/>
          </p:cNvSpPr>
          <p:nvPr/>
        </p:nvSpPr>
        <p:spPr bwMode="auto">
          <a:xfrm>
            <a:off x="39688" y="2620963"/>
            <a:ext cx="4125660" cy="1200329"/>
          </a:xfrm>
          <a:prstGeom prst="rect">
            <a:avLst/>
          </a:prstGeom>
          <a:solidFill>
            <a:srgbClr val="92D050"/>
          </a:solidFill>
          <a:ln>
            <a:noFill/>
          </a:ln>
        </p:spPr>
        <p:txBody>
          <a:bodyPr wrap="square" lIns="45719" rIns="45719">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tr-TR" dirty="0" err="1">
                <a:latin typeface="Calibri" panose="020F0502020204030204" pitchFamily="34" charset="0"/>
              </a:rPr>
              <a:t>Kaan</a:t>
            </a:r>
            <a:r>
              <a:rPr lang="en-US" altLang="tr-TR" dirty="0">
                <a:latin typeface="Calibri" panose="020F0502020204030204" pitchFamily="34" charset="0"/>
              </a:rPr>
              <a:t> </a:t>
            </a:r>
            <a:r>
              <a:rPr lang="en-US" altLang="tr-TR" dirty="0" err="1">
                <a:latin typeface="Calibri" panose="020F0502020204030204" pitchFamily="34" charset="0"/>
              </a:rPr>
              <a:t>Ege</a:t>
            </a:r>
            <a:r>
              <a:rPr lang="en-US" altLang="tr-TR" dirty="0">
                <a:latin typeface="Calibri" panose="020F0502020204030204" pitchFamily="34" charset="0"/>
              </a:rPr>
              <a:t> </a:t>
            </a:r>
            <a:r>
              <a:rPr lang="en-US" altLang="tr-TR" dirty="0" err="1">
                <a:latin typeface="Calibri" panose="020F0502020204030204" pitchFamily="34" charset="0"/>
              </a:rPr>
              <a:t>Karakuş</a:t>
            </a:r>
            <a:r>
              <a:rPr lang="en-US" altLang="tr-TR" dirty="0">
                <a:latin typeface="Calibri" panose="020F0502020204030204" pitchFamily="34" charset="0"/>
              </a:rPr>
              <a:t>,</a:t>
            </a:r>
          </a:p>
          <a:p>
            <a:pPr algn="ctr" eaLnBrk="1" hangingPunct="1"/>
            <a:r>
              <a:rPr lang="en-US" altLang="tr-TR" dirty="0">
                <a:solidFill>
                  <a:srgbClr val="FF0000"/>
                </a:solidFill>
                <a:latin typeface="Calibri" panose="020F0502020204030204" pitchFamily="34" charset="0"/>
              </a:rPr>
              <a:t>2016 ÖSS  ilk </a:t>
            </a:r>
            <a:r>
              <a:rPr lang="en-US" altLang="tr-TR" dirty="0" err="1">
                <a:solidFill>
                  <a:srgbClr val="FF0000"/>
                </a:solidFill>
                <a:latin typeface="Calibri" panose="020F0502020204030204" pitchFamily="34" charset="0"/>
              </a:rPr>
              <a:t>sınav</a:t>
            </a:r>
            <a:r>
              <a:rPr lang="en-US" altLang="tr-TR" dirty="0">
                <a:solidFill>
                  <a:srgbClr val="FF0000"/>
                </a:solidFill>
                <a:latin typeface="Calibri" panose="020F0502020204030204" pitchFamily="34" charset="0"/>
              </a:rPr>
              <a:t> </a:t>
            </a:r>
            <a:r>
              <a:rPr lang="en-US" altLang="tr-TR" dirty="0" err="1">
                <a:solidFill>
                  <a:srgbClr val="FF0000"/>
                </a:solidFill>
                <a:latin typeface="Calibri" panose="020F0502020204030204" pitchFamily="34" charset="0"/>
              </a:rPr>
              <a:t>Türkiye</a:t>
            </a:r>
            <a:r>
              <a:rPr lang="en-US" altLang="tr-TR" dirty="0">
                <a:solidFill>
                  <a:srgbClr val="FF0000"/>
                </a:solidFill>
                <a:latin typeface="Calibri" panose="020F0502020204030204" pitchFamily="34" charset="0"/>
              </a:rPr>
              <a:t> </a:t>
            </a:r>
            <a:r>
              <a:rPr lang="tr-TR" altLang="tr-TR" dirty="0">
                <a:solidFill>
                  <a:srgbClr val="FF0000"/>
                </a:solidFill>
                <a:latin typeface="Calibri" panose="020F0502020204030204" pitchFamily="34" charset="0"/>
              </a:rPr>
              <a:t>6’cısı, ikinci sınav 21’inci</a:t>
            </a:r>
            <a:endParaRPr lang="en-US" altLang="ja-JP" dirty="0">
              <a:solidFill>
                <a:srgbClr val="FF0000"/>
              </a:solidFill>
              <a:latin typeface="Calibri" panose="020F0502020204030204" pitchFamily="34" charset="0"/>
            </a:endParaRPr>
          </a:p>
          <a:p>
            <a:pPr algn="ctr" eaLnBrk="1" hangingPunct="1"/>
            <a:r>
              <a:rPr lang="en-US" altLang="tr-TR" dirty="0" err="1">
                <a:latin typeface="Calibri" panose="020F0502020204030204" pitchFamily="34" charset="0"/>
              </a:rPr>
              <a:t>Koç</a:t>
            </a:r>
            <a:r>
              <a:rPr lang="en-US" altLang="tr-TR" dirty="0">
                <a:latin typeface="Calibri" panose="020F0502020204030204" pitchFamily="34" charset="0"/>
              </a:rPr>
              <a:t> </a:t>
            </a:r>
            <a:r>
              <a:rPr lang="en-US" altLang="tr-TR" dirty="0" err="1">
                <a:latin typeface="Calibri" panose="020F0502020204030204" pitchFamily="34" charset="0"/>
              </a:rPr>
              <a:t>Üniversitesi</a:t>
            </a:r>
            <a:r>
              <a:rPr lang="en-US" altLang="tr-TR" dirty="0">
                <a:latin typeface="Calibri" panose="020F0502020204030204" pitchFamily="34" charset="0"/>
              </a:rPr>
              <a:t> </a:t>
            </a:r>
            <a:r>
              <a:rPr lang="en-US" altLang="tr-TR" dirty="0" err="1">
                <a:latin typeface="Calibri" panose="020F0502020204030204" pitchFamily="34" charset="0"/>
              </a:rPr>
              <a:t>Tıp</a:t>
            </a:r>
            <a:r>
              <a:rPr lang="en-US" altLang="tr-TR" dirty="0">
                <a:latin typeface="Calibri" panose="020F0502020204030204" pitchFamily="34" charset="0"/>
              </a:rPr>
              <a:t> </a:t>
            </a:r>
            <a:r>
              <a:rPr lang="en-US" altLang="tr-TR" dirty="0" err="1">
                <a:latin typeface="Calibri" panose="020F0502020204030204" pitchFamily="34" charset="0"/>
              </a:rPr>
              <a:t>Fakültesi</a:t>
            </a:r>
            <a:r>
              <a:rPr lang="en-US" altLang="tr-TR" dirty="0">
                <a:latin typeface="Calibri" panose="020F0502020204030204" pitchFamily="34" charset="0"/>
              </a:rPr>
              <a:t> </a:t>
            </a:r>
            <a:r>
              <a:rPr lang="en-US" altLang="tr-TR" dirty="0" err="1">
                <a:latin typeface="Calibri" panose="020F0502020204030204" pitchFamily="34" charset="0"/>
              </a:rPr>
              <a:t>Öğrencisi</a:t>
            </a:r>
            <a:endParaRPr lang="en-US" altLang="tr-TR" dirty="0">
              <a:latin typeface="Calibri" panose="020F0502020204030204" pitchFamily="34" charset="0"/>
            </a:endParaRPr>
          </a:p>
        </p:txBody>
      </p:sp>
    </p:spTree>
    <p:extLst>
      <p:ext uri="{BB962C8B-B14F-4D97-AF65-F5344CB8AC3E}">
        <p14:creationId xmlns:p14="http://schemas.microsoft.com/office/powerpoint/2010/main" val="2018777277"/>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F13B1E-C179-DB41-8621-7CC55DD8FA12}"/>
              </a:ext>
            </a:extLst>
          </p:cNvPr>
          <p:cNvSpPr>
            <a:spLocks noGrp="1"/>
          </p:cNvSpPr>
          <p:nvPr>
            <p:ph type="title"/>
          </p:nvPr>
        </p:nvSpPr>
        <p:spPr>
          <a:xfrm>
            <a:off x="457200" y="1752600"/>
            <a:ext cx="8229600" cy="3048000"/>
          </a:xfrm>
          <a:solidFill>
            <a:srgbClr val="00B0F0"/>
          </a:solidFill>
        </p:spPr>
        <p:txBody>
          <a:bodyPr/>
          <a:lstStyle/>
          <a:p>
            <a:r>
              <a:rPr lang="tr-TR" dirty="0"/>
              <a:t>Diyabet tedavisinde teknoloji kullanımı ve gelişmelerin yönü: Diyabetle yaşam yükünün azaltılması ve «sıfırlanması»</a:t>
            </a:r>
          </a:p>
        </p:txBody>
      </p:sp>
    </p:spTree>
    <p:extLst>
      <p:ext uri="{BB962C8B-B14F-4D97-AF65-F5344CB8AC3E}">
        <p14:creationId xmlns:p14="http://schemas.microsoft.com/office/powerpoint/2010/main" val="160197896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BDEC39-7DD0-9348-9A16-DE3FB079B8B4}"/>
              </a:ext>
            </a:extLst>
          </p:cNvPr>
          <p:cNvSpPr>
            <a:spLocks noGrp="1"/>
          </p:cNvSpPr>
          <p:nvPr>
            <p:ph type="title"/>
          </p:nvPr>
        </p:nvSpPr>
        <p:spPr>
          <a:xfrm>
            <a:off x="457200" y="104512"/>
            <a:ext cx="8229600" cy="809888"/>
          </a:xfrm>
          <a:solidFill>
            <a:srgbClr val="00B0F0"/>
          </a:solidFill>
        </p:spPr>
        <p:txBody>
          <a:bodyPr>
            <a:normAutofit/>
          </a:bodyPr>
          <a:lstStyle/>
          <a:p>
            <a:r>
              <a:rPr lang="tr-TR" dirty="0"/>
              <a:t>Hücre tedavisini beklerken</a:t>
            </a:r>
          </a:p>
        </p:txBody>
      </p:sp>
      <p:pic>
        <p:nvPicPr>
          <p:cNvPr id="3" name="Resim 2">
            <a:extLst>
              <a:ext uri="{FF2B5EF4-FFF2-40B4-BE49-F238E27FC236}">
                <a16:creationId xmlns:a16="http://schemas.microsoft.com/office/drawing/2014/main" id="{44D79273-4ADA-CD49-8476-2005C19EFCFA}"/>
              </a:ext>
            </a:extLst>
          </p:cNvPr>
          <p:cNvPicPr>
            <a:picLocks noChangeAspect="1"/>
          </p:cNvPicPr>
          <p:nvPr/>
        </p:nvPicPr>
        <p:blipFill>
          <a:blip r:embed="rId2"/>
          <a:stretch>
            <a:fillRect/>
          </a:stretch>
        </p:blipFill>
        <p:spPr>
          <a:xfrm>
            <a:off x="585216" y="1026163"/>
            <a:ext cx="4572000" cy="2691441"/>
          </a:xfrm>
          <a:prstGeom prst="rect">
            <a:avLst/>
          </a:prstGeom>
        </p:spPr>
      </p:pic>
      <p:pic>
        <p:nvPicPr>
          <p:cNvPr id="4" name="Resim 3">
            <a:extLst>
              <a:ext uri="{FF2B5EF4-FFF2-40B4-BE49-F238E27FC236}">
                <a16:creationId xmlns:a16="http://schemas.microsoft.com/office/drawing/2014/main" id="{53066277-9ABA-6849-AFDF-880BD6659196}"/>
              </a:ext>
            </a:extLst>
          </p:cNvPr>
          <p:cNvPicPr>
            <a:picLocks noChangeAspect="1"/>
          </p:cNvPicPr>
          <p:nvPr/>
        </p:nvPicPr>
        <p:blipFill>
          <a:blip r:embed="rId3"/>
          <a:stretch>
            <a:fillRect/>
          </a:stretch>
        </p:blipFill>
        <p:spPr>
          <a:xfrm>
            <a:off x="524256" y="3829367"/>
            <a:ext cx="8095488" cy="2924122"/>
          </a:xfrm>
          <a:prstGeom prst="rect">
            <a:avLst/>
          </a:prstGeom>
        </p:spPr>
      </p:pic>
      <p:pic>
        <p:nvPicPr>
          <p:cNvPr id="7" name="Resim 6" descr="ekran görüntüsü içeren bir resim&#10;&#10;&#10;&#10;Açıklama otomatik olarak oluşturuldu">
            <a:extLst>
              <a:ext uri="{FF2B5EF4-FFF2-40B4-BE49-F238E27FC236}">
                <a16:creationId xmlns:a16="http://schemas.microsoft.com/office/drawing/2014/main" id="{9EFF0EA0-2FD1-3844-8D22-FE27817F4465}"/>
              </a:ext>
            </a:extLst>
          </p:cNvPr>
          <p:cNvPicPr>
            <a:picLocks noChangeAspect="1"/>
          </p:cNvPicPr>
          <p:nvPr/>
        </p:nvPicPr>
        <p:blipFill>
          <a:blip r:embed="rId4"/>
          <a:stretch>
            <a:fillRect/>
          </a:stretch>
        </p:blipFill>
        <p:spPr>
          <a:xfrm>
            <a:off x="457200" y="1254916"/>
            <a:ext cx="7774773" cy="5148902"/>
          </a:xfrm>
          <a:prstGeom prst="rect">
            <a:avLst/>
          </a:prstGeom>
        </p:spPr>
      </p:pic>
      <p:pic>
        <p:nvPicPr>
          <p:cNvPr id="8" name="Resim 7">
            <a:extLst>
              <a:ext uri="{FF2B5EF4-FFF2-40B4-BE49-F238E27FC236}">
                <a16:creationId xmlns:a16="http://schemas.microsoft.com/office/drawing/2014/main" id="{ADABA147-A9E5-494A-BC6A-D24873E42838}"/>
              </a:ext>
            </a:extLst>
          </p:cNvPr>
          <p:cNvPicPr>
            <a:picLocks noChangeAspect="1"/>
          </p:cNvPicPr>
          <p:nvPr/>
        </p:nvPicPr>
        <p:blipFill>
          <a:blip r:embed="rId5"/>
          <a:stretch>
            <a:fillRect/>
          </a:stretch>
        </p:blipFill>
        <p:spPr>
          <a:xfrm>
            <a:off x="124790" y="1250179"/>
            <a:ext cx="8894420" cy="5153639"/>
          </a:xfrm>
          <a:prstGeom prst="rect">
            <a:avLst/>
          </a:prstGeom>
        </p:spPr>
      </p:pic>
      <p:sp>
        <p:nvSpPr>
          <p:cNvPr id="9" name="Metin kutusu 8">
            <a:extLst>
              <a:ext uri="{FF2B5EF4-FFF2-40B4-BE49-F238E27FC236}">
                <a16:creationId xmlns:a16="http://schemas.microsoft.com/office/drawing/2014/main" id="{FC0F9C85-95C0-4543-A3B7-C2D05AC35761}"/>
              </a:ext>
            </a:extLst>
          </p:cNvPr>
          <p:cNvSpPr txBox="1"/>
          <p:nvPr/>
        </p:nvSpPr>
        <p:spPr>
          <a:xfrm>
            <a:off x="3565003" y="2743200"/>
            <a:ext cx="5182757" cy="1200329"/>
          </a:xfrm>
          <a:prstGeom prst="rect">
            <a:avLst/>
          </a:prstGeom>
          <a:solidFill>
            <a:srgbClr val="92D050"/>
          </a:solidFill>
        </p:spPr>
        <p:txBody>
          <a:bodyPr wrap="square" rtlCol="0">
            <a:spAutoFit/>
          </a:bodyPr>
          <a:lstStyle/>
          <a:p>
            <a:pPr algn="ctr"/>
            <a:r>
              <a:rPr lang="tr-TR" sz="3600" dirty="0">
                <a:latin typeface="Calibri" panose="020F0502020204030204" pitchFamily="34" charset="0"/>
                <a:cs typeface="Calibri" panose="020F0502020204030204" pitchFamily="34" charset="0"/>
              </a:rPr>
              <a:t>Teknoloji ile  Tip 1 Diyabeti » İyileştirmek»</a:t>
            </a:r>
          </a:p>
        </p:txBody>
      </p:sp>
    </p:spTree>
    <p:extLst>
      <p:ext uri="{BB962C8B-B14F-4D97-AF65-F5344CB8AC3E}">
        <p14:creationId xmlns:p14="http://schemas.microsoft.com/office/powerpoint/2010/main" val="32939446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715B16-C3BE-064F-994A-8FC727DE256E}"/>
              </a:ext>
            </a:extLst>
          </p:cNvPr>
          <p:cNvSpPr>
            <a:spLocks noGrp="1"/>
          </p:cNvSpPr>
          <p:nvPr>
            <p:ph type="title"/>
          </p:nvPr>
        </p:nvSpPr>
        <p:spPr>
          <a:xfrm>
            <a:off x="228600" y="63397"/>
            <a:ext cx="8680862" cy="871445"/>
          </a:xfrm>
          <a:solidFill>
            <a:srgbClr val="00B0F0"/>
          </a:solidFill>
        </p:spPr>
        <p:txBody>
          <a:bodyPr/>
          <a:lstStyle/>
          <a:p>
            <a:r>
              <a:rPr lang="tr-TR" sz="3200" dirty="0"/>
              <a:t>Diyabet teknolojilerinin yönü: Tam Otomatik sistemlere ( Yapay Pankreas) doğru</a:t>
            </a:r>
          </a:p>
        </p:txBody>
      </p:sp>
      <p:pic>
        <p:nvPicPr>
          <p:cNvPr id="3" name="Resim 2" descr="farklı, cep telefonu, fotoğraf, öğeler içeren bir resim&#10;&#10;Açıklama otomatik olarak oluşturuldu">
            <a:extLst>
              <a:ext uri="{FF2B5EF4-FFF2-40B4-BE49-F238E27FC236}">
                <a16:creationId xmlns:a16="http://schemas.microsoft.com/office/drawing/2014/main" id="{1F60DA11-2A03-ED48-9FA7-4E0A84FAADF5}"/>
              </a:ext>
            </a:extLst>
          </p:cNvPr>
          <p:cNvPicPr>
            <a:picLocks noChangeAspect="1"/>
          </p:cNvPicPr>
          <p:nvPr/>
        </p:nvPicPr>
        <p:blipFill>
          <a:blip r:embed="rId2"/>
          <a:stretch>
            <a:fillRect/>
          </a:stretch>
        </p:blipFill>
        <p:spPr>
          <a:xfrm>
            <a:off x="424753" y="1117915"/>
            <a:ext cx="4050475" cy="3246448"/>
          </a:xfrm>
          <a:prstGeom prst="rect">
            <a:avLst/>
          </a:prstGeom>
        </p:spPr>
      </p:pic>
      <p:sp>
        <p:nvSpPr>
          <p:cNvPr id="4" name="Metin kutusu 3">
            <a:extLst>
              <a:ext uri="{FF2B5EF4-FFF2-40B4-BE49-F238E27FC236}">
                <a16:creationId xmlns:a16="http://schemas.microsoft.com/office/drawing/2014/main" id="{370FFA95-EBBD-D144-8C3E-BD2604E034A1}"/>
              </a:ext>
            </a:extLst>
          </p:cNvPr>
          <p:cNvSpPr txBox="1"/>
          <p:nvPr/>
        </p:nvSpPr>
        <p:spPr>
          <a:xfrm>
            <a:off x="5251831" y="1117915"/>
            <a:ext cx="3769425" cy="5586145"/>
          </a:xfrm>
          <a:prstGeom prst="rect">
            <a:avLst/>
          </a:prstGeom>
          <a:noFill/>
        </p:spPr>
        <p:txBody>
          <a:bodyPr wrap="square" rtlCol="0">
            <a:spAutoFit/>
          </a:bodyPr>
          <a:lstStyle/>
          <a:p>
            <a:pPr marL="285750"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Günümüzde diyabet teknolojilerinin ana yönü, günlük diyabet bakımı rutinlerinin yükünün azaltılması, bunun için </a:t>
            </a:r>
            <a:r>
              <a:rPr lang="tr-TR" sz="2100" dirty="0" err="1">
                <a:latin typeface="Calibri" panose="020F0502020204030204" pitchFamily="34" charset="0"/>
                <a:cs typeface="Calibri" panose="020F0502020204030204" pitchFamily="34" charset="0"/>
              </a:rPr>
              <a:t>sensör</a:t>
            </a:r>
            <a:r>
              <a:rPr lang="tr-TR" sz="2100" dirty="0">
                <a:latin typeface="Calibri" panose="020F0502020204030204" pitchFamily="34" charset="0"/>
                <a:cs typeface="Calibri" panose="020F0502020204030204" pitchFamily="34" charset="0"/>
              </a:rPr>
              <a:t> </a:t>
            </a:r>
            <a:r>
              <a:rPr lang="tr-TR" sz="2100" dirty="0" err="1">
                <a:latin typeface="Calibri" panose="020F0502020204030204" pitchFamily="34" charset="0"/>
                <a:cs typeface="Calibri" panose="020F0502020204030204" pitchFamily="34" charset="0"/>
              </a:rPr>
              <a:t>glukoz</a:t>
            </a:r>
            <a:r>
              <a:rPr lang="tr-TR" sz="2100" dirty="0">
                <a:latin typeface="Calibri" panose="020F0502020204030204" pitchFamily="34" charset="0"/>
                <a:cs typeface="Calibri" panose="020F0502020204030204" pitchFamily="34" charset="0"/>
              </a:rPr>
              <a:t> verilerine dayalı algoritmalar ile kararların verilmesi şeklindedir. </a:t>
            </a:r>
          </a:p>
          <a:p>
            <a:pPr marL="285750"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Düşükte insülin verilmesinin duraklatılması ile başlayan bu süreç, </a:t>
            </a:r>
            <a:r>
              <a:rPr lang="tr-TR" sz="2100" dirty="0">
                <a:solidFill>
                  <a:srgbClr val="FF0000"/>
                </a:solidFill>
                <a:latin typeface="Calibri" panose="020F0502020204030204" pitchFamily="34" charset="0"/>
                <a:cs typeface="Calibri" panose="020F0502020204030204" pitchFamily="34" charset="0"/>
              </a:rPr>
              <a:t>düşük öncesi duraklatma</a:t>
            </a:r>
            <a:r>
              <a:rPr lang="tr-TR" sz="2100" dirty="0">
                <a:latin typeface="Calibri" panose="020F0502020204030204" pitchFamily="34" charset="0"/>
                <a:cs typeface="Calibri" panose="020F0502020204030204" pitchFamily="34" charset="0"/>
              </a:rPr>
              <a:t>, bazal insülin hızının otomatik olarak ayarlanması ile devam etmiş</a:t>
            </a:r>
          </a:p>
          <a:p>
            <a:pPr marL="285750"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 Son olarak ise </a:t>
            </a:r>
            <a:r>
              <a:rPr lang="tr-TR" sz="2100" dirty="0">
                <a:solidFill>
                  <a:srgbClr val="FF0000"/>
                </a:solidFill>
                <a:latin typeface="Calibri" panose="020F0502020204030204" pitchFamily="34" charset="0"/>
                <a:cs typeface="Calibri" panose="020F0502020204030204" pitchFamily="34" charset="0"/>
              </a:rPr>
              <a:t>düzeltme </a:t>
            </a:r>
            <a:r>
              <a:rPr lang="tr-TR" sz="2100" dirty="0" err="1">
                <a:solidFill>
                  <a:srgbClr val="FF0000"/>
                </a:solidFill>
                <a:latin typeface="Calibri" panose="020F0502020204030204" pitchFamily="34" charset="0"/>
                <a:cs typeface="Calibri" panose="020F0502020204030204" pitchFamily="34" charset="0"/>
              </a:rPr>
              <a:t>boluslarını</a:t>
            </a:r>
            <a:r>
              <a:rPr lang="tr-TR" sz="2100" dirty="0">
                <a:solidFill>
                  <a:srgbClr val="FF0000"/>
                </a:solidFill>
                <a:latin typeface="Calibri" panose="020F0502020204030204" pitchFamily="34" charset="0"/>
                <a:cs typeface="Calibri" panose="020F0502020204030204" pitchFamily="34" charset="0"/>
              </a:rPr>
              <a:t> da otomatik olarak </a:t>
            </a:r>
            <a:r>
              <a:rPr lang="tr-TR" sz="2100" dirty="0">
                <a:latin typeface="Calibri" panose="020F0502020204030204" pitchFamily="34" charset="0"/>
                <a:cs typeface="Calibri" panose="020F0502020204030204" pitchFamily="34" charset="0"/>
              </a:rPr>
              <a:t>veren sistemler geliştirilmiştir.</a:t>
            </a:r>
          </a:p>
        </p:txBody>
      </p:sp>
      <p:pic>
        <p:nvPicPr>
          <p:cNvPr id="7" name="Resim 6" descr="metin içeren bir resim&#10;&#10;Açıklama otomatik olarak oluşturuldu">
            <a:extLst>
              <a:ext uri="{FF2B5EF4-FFF2-40B4-BE49-F238E27FC236}">
                <a16:creationId xmlns:a16="http://schemas.microsoft.com/office/drawing/2014/main" id="{22FD2DA0-4E71-E645-A0AD-6B833E8D1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178785"/>
            <a:ext cx="5023231" cy="2702152"/>
          </a:xfrm>
          <a:prstGeom prst="rect">
            <a:avLst/>
          </a:prstGeom>
        </p:spPr>
      </p:pic>
    </p:spTree>
    <p:extLst>
      <p:ext uri="{BB962C8B-B14F-4D97-AF65-F5344CB8AC3E}">
        <p14:creationId xmlns:p14="http://schemas.microsoft.com/office/powerpoint/2010/main" val="124627255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13471C-A9D9-124A-A9C0-FFF66F7E4584}"/>
              </a:ext>
            </a:extLst>
          </p:cNvPr>
          <p:cNvSpPr>
            <a:spLocks noGrp="1"/>
          </p:cNvSpPr>
          <p:nvPr>
            <p:ph type="title"/>
          </p:nvPr>
        </p:nvSpPr>
        <p:spPr>
          <a:xfrm>
            <a:off x="240956" y="148281"/>
            <a:ext cx="8767119" cy="1025611"/>
          </a:xfrm>
          <a:solidFill>
            <a:srgbClr val="00B0F0"/>
          </a:solidFill>
        </p:spPr>
        <p:txBody>
          <a:bodyPr>
            <a:noAutofit/>
          </a:bodyPr>
          <a:lstStyle/>
          <a:p>
            <a:r>
              <a:rPr lang="tr-TR" sz="2800" dirty="0"/>
              <a:t>Hipogliseminin önlenmesi + Otomatik bazal +Otomatik düzeltme </a:t>
            </a:r>
            <a:r>
              <a:rPr lang="tr-TR" sz="2800" dirty="0" err="1"/>
              <a:t>bolusu+Hedef</a:t>
            </a:r>
            <a:r>
              <a:rPr lang="tr-TR" sz="2800" dirty="0"/>
              <a:t> Aralık Oranının artırılması</a:t>
            </a:r>
          </a:p>
        </p:txBody>
      </p:sp>
      <p:pic>
        <p:nvPicPr>
          <p:cNvPr id="5" name="Resim 4" descr="kişi, metin, işaret, tutma içeren bir resim&#10;&#10;Açıklama otomatik olarak oluşturuldu">
            <a:extLst>
              <a:ext uri="{FF2B5EF4-FFF2-40B4-BE49-F238E27FC236}">
                <a16:creationId xmlns:a16="http://schemas.microsoft.com/office/drawing/2014/main" id="{AD65D2A8-F2B3-3645-A0C3-C96C37B24D1C}"/>
              </a:ext>
            </a:extLst>
          </p:cNvPr>
          <p:cNvPicPr>
            <a:picLocks noChangeAspect="1"/>
          </p:cNvPicPr>
          <p:nvPr/>
        </p:nvPicPr>
        <p:blipFill>
          <a:blip r:embed="rId2"/>
          <a:stretch>
            <a:fillRect/>
          </a:stretch>
        </p:blipFill>
        <p:spPr>
          <a:xfrm>
            <a:off x="268614" y="1173892"/>
            <a:ext cx="2611160" cy="2556450"/>
          </a:xfrm>
          <a:prstGeom prst="rect">
            <a:avLst/>
          </a:prstGeom>
        </p:spPr>
      </p:pic>
      <p:pic>
        <p:nvPicPr>
          <p:cNvPr id="6" name="Resim 5">
            <a:extLst>
              <a:ext uri="{FF2B5EF4-FFF2-40B4-BE49-F238E27FC236}">
                <a16:creationId xmlns:a16="http://schemas.microsoft.com/office/drawing/2014/main" id="{2E25C5E7-774C-5243-A649-CB654FD5514F}"/>
              </a:ext>
            </a:extLst>
          </p:cNvPr>
          <p:cNvPicPr>
            <a:picLocks noChangeAspect="1"/>
          </p:cNvPicPr>
          <p:nvPr/>
        </p:nvPicPr>
        <p:blipFill>
          <a:blip r:embed="rId3"/>
          <a:stretch>
            <a:fillRect/>
          </a:stretch>
        </p:blipFill>
        <p:spPr>
          <a:xfrm>
            <a:off x="2724520" y="1180770"/>
            <a:ext cx="4428032" cy="2556450"/>
          </a:xfrm>
          <a:prstGeom prst="rect">
            <a:avLst/>
          </a:prstGeom>
        </p:spPr>
      </p:pic>
      <p:pic>
        <p:nvPicPr>
          <p:cNvPr id="7" name="Resim 6">
            <a:extLst>
              <a:ext uri="{FF2B5EF4-FFF2-40B4-BE49-F238E27FC236}">
                <a16:creationId xmlns:a16="http://schemas.microsoft.com/office/drawing/2014/main" id="{E76AE2B6-E69F-B744-A25D-4A30D644DA49}"/>
              </a:ext>
            </a:extLst>
          </p:cNvPr>
          <p:cNvPicPr>
            <a:picLocks noChangeAspect="1"/>
          </p:cNvPicPr>
          <p:nvPr/>
        </p:nvPicPr>
        <p:blipFill>
          <a:blip r:embed="rId4"/>
          <a:stretch>
            <a:fillRect/>
          </a:stretch>
        </p:blipFill>
        <p:spPr>
          <a:xfrm>
            <a:off x="420130" y="4050896"/>
            <a:ext cx="2285999" cy="2658823"/>
          </a:xfrm>
          <a:prstGeom prst="rect">
            <a:avLst/>
          </a:prstGeom>
        </p:spPr>
      </p:pic>
      <p:sp>
        <p:nvSpPr>
          <p:cNvPr id="8" name="Metin kutusu 7">
            <a:extLst>
              <a:ext uri="{FF2B5EF4-FFF2-40B4-BE49-F238E27FC236}">
                <a16:creationId xmlns:a16="http://schemas.microsoft.com/office/drawing/2014/main" id="{AF473637-B7EF-3D43-8CCB-027FDF15AE99}"/>
              </a:ext>
            </a:extLst>
          </p:cNvPr>
          <p:cNvSpPr txBox="1"/>
          <p:nvPr/>
        </p:nvSpPr>
        <p:spPr>
          <a:xfrm>
            <a:off x="135926" y="4153271"/>
            <a:ext cx="1087394" cy="646331"/>
          </a:xfrm>
          <a:prstGeom prst="rect">
            <a:avLst/>
          </a:prstGeom>
          <a:solidFill>
            <a:srgbClr val="92D050"/>
          </a:solidFill>
        </p:spPr>
        <p:txBody>
          <a:bodyPr wrap="square" rtlCol="0">
            <a:spAutoFit/>
          </a:bodyPr>
          <a:lstStyle/>
          <a:p>
            <a:r>
              <a:rPr lang="tr-TR" dirty="0" err="1">
                <a:latin typeface="Calibri" panose="020F0502020204030204" pitchFamily="34" charset="0"/>
                <a:cs typeface="Calibri" panose="020F0502020204030204" pitchFamily="34" charset="0"/>
              </a:rPr>
              <a:t>Minimed</a:t>
            </a:r>
            <a:r>
              <a:rPr lang="tr-TR" dirty="0">
                <a:latin typeface="Calibri" panose="020F0502020204030204" pitchFamily="34" charset="0"/>
                <a:cs typeface="Calibri" panose="020F0502020204030204" pitchFamily="34" charset="0"/>
              </a:rPr>
              <a:t> 780G</a:t>
            </a:r>
          </a:p>
        </p:txBody>
      </p:sp>
      <p:sp>
        <p:nvSpPr>
          <p:cNvPr id="9" name="Metin kutusu 8">
            <a:extLst>
              <a:ext uri="{FF2B5EF4-FFF2-40B4-BE49-F238E27FC236}">
                <a16:creationId xmlns:a16="http://schemas.microsoft.com/office/drawing/2014/main" id="{2604780F-43DA-AF4D-B693-CE34233842B9}"/>
              </a:ext>
            </a:extLst>
          </p:cNvPr>
          <p:cNvSpPr txBox="1"/>
          <p:nvPr/>
        </p:nvSpPr>
        <p:spPr>
          <a:xfrm>
            <a:off x="1057023" y="5888764"/>
            <a:ext cx="2730844" cy="923330"/>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Uzaktan izlem, daha sonra kalibrasyon gerektirmeyen </a:t>
            </a:r>
            <a:r>
              <a:rPr lang="tr-TR" dirty="0" err="1">
                <a:latin typeface="Calibri" panose="020F0502020204030204" pitchFamily="34" charset="0"/>
                <a:cs typeface="Calibri" panose="020F0502020204030204" pitchFamily="34" charset="0"/>
              </a:rPr>
              <a:t>sensör</a:t>
            </a:r>
            <a:r>
              <a:rPr lang="tr-TR" dirty="0">
                <a:latin typeface="Calibri" panose="020F0502020204030204" pitchFamily="34" charset="0"/>
                <a:cs typeface="Calibri" panose="020F0502020204030204" pitchFamily="34" charset="0"/>
              </a:rPr>
              <a:t> ile entegre olacak</a:t>
            </a:r>
          </a:p>
        </p:txBody>
      </p:sp>
      <p:pic>
        <p:nvPicPr>
          <p:cNvPr id="11" name="Resim 10" descr="uzaktan, bilgisayar, oturma, ekran içeren bir resim&#10;&#10;Açıklama otomatik olarak oluşturuldu">
            <a:extLst>
              <a:ext uri="{FF2B5EF4-FFF2-40B4-BE49-F238E27FC236}">
                <a16:creationId xmlns:a16="http://schemas.microsoft.com/office/drawing/2014/main" id="{C85F0045-0629-1444-B64A-0C7F954B67C7}"/>
              </a:ext>
            </a:extLst>
          </p:cNvPr>
          <p:cNvPicPr>
            <a:picLocks noChangeAspect="1"/>
          </p:cNvPicPr>
          <p:nvPr/>
        </p:nvPicPr>
        <p:blipFill>
          <a:blip r:embed="rId5"/>
          <a:stretch>
            <a:fillRect/>
          </a:stretch>
        </p:blipFill>
        <p:spPr>
          <a:xfrm>
            <a:off x="3774818" y="3450638"/>
            <a:ext cx="3121724" cy="3307340"/>
          </a:xfrm>
          <a:prstGeom prst="rect">
            <a:avLst/>
          </a:prstGeom>
        </p:spPr>
      </p:pic>
      <p:pic>
        <p:nvPicPr>
          <p:cNvPr id="12" name="Resim 11">
            <a:extLst>
              <a:ext uri="{FF2B5EF4-FFF2-40B4-BE49-F238E27FC236}">
                <a16:creationId xmlns:a16="http://schemas.microsoft.com/office/drawing/2014/main" id="{27835E5D-C03A-134E-9B51-FC6BB0FA8EA4}"/>
              </a:ext>
            </a:extLst>
          </p:cNvPr>
          <p:cNvPicPr>
            <a:picLocks noChangeAspect="1"/>
          </p:cNvPicPr>
          <p:nvPr/>
        </p:nvPicPr>
        <p:blipFill>
          <a:blip r:embed="rId6"/>
          <a:stretch>
            <a:fillRect/>
          </a:stretch>
        </p:blipFill>
        <p:spPr>
          <a:xfrm>
            <a:off x="6432585" y="3978810"/>
            <a:ext cx="2580903" cy="976022"/>
          </a:xfrm>
          <a:prstGeom prst="rect">
            <a:avLst/>
          </a:prstGeom>
        </p:spPr>
      </p:pic>
      <p:sp>
        <p:nvSpPr>
          <p:cNvPr id="13" name="Metin kutusu 12">
            <a:extLst>
              <a:ext uri="{FF2B5EF4-FFF2-40B4-BE49-F238E27FC236}">
                <a16:creationId xmlns:a16="http://schemas.microsoft.com/office/drawing/2014/main" id="{7B8FC1EB-244D-EF4E-8667-C5640C650AE8}"/>
              </a:ext>
            </a:extLst>
          </p:cNvPr>
          <p:cNvSpPr txBox="1"/>
          <p:nvPr/>
        </p:nvSpPr>
        <p:spPr>
          <a:xfrm>
            <a:off x="7101894" y="5070531"/>
            <a:ext cx="1965321" cy="1384995"/>
          </a:xfrm>
          <a:prstGeom prst="rect">
            <a:avLst/>
          </a:prstGeom>
          <a:solidFill>
            <a:srgbClr val="92D050"/>
          </a:solidFill>
        </p:spPr>
        <p:txBody>
          <a:bodyPr wrap="square" rtlCol="0">
            <a:spAutoFit/>
          </a:bodyPr>
          <a:lstStyle/>
          <a:p>
            <a:pPr algn="ctr"/>
            <a:r>
              <a:rPr lang="tr-TR" sz="2800" dirty="0" err="1">
                <a:latin typeface="Calibri" panose="020F0502020204030204" pitchFamily="34" charset="0"/>
                <a:cs typeface="Calibri" panose="020F0502020204030204" pitchFamily="34" charset="0"/>
              </a:rPr>
              <a:t>Bihormonal</a:t>
            </a:r>
            <a:r>
              <a:rPr lang="tr-TR" sz="2800" dirty="0">
                <a:latin typeface="Calibri" panose="020F0502020204030204" pitchFamily="34" charset="0"/>
                <a:cs typeface="Calibri" panose="020F0502020204030204" pitchFamily="34" charset="0"/>
              </a:rPr>
              <a:t> otomatik sistemler</a:t>
            </a:r>
          </a:p>
        </p:txBody>
      </p:sp>
      <p:sp>
        <p:nvSpPr>
          <p:cNvPr id="14" name="Metin kutusu 13">
            <a:extLst>
              <a:ext uri="{FF2B5EF4-FFF2-40B4-BE49-F238E27FC236}">
                <a16:creationId xmlns:a16="http://schemas.microsoft.com/office/drawing/2014/main" id="{46F75AA4-0BF6-C746-A14C-63D2302E9EAB}"/>
              </a:ext>
            </a:extLst>
          </p:cNvPr>
          <p:cNvSpPr txBox="1"/>
          <p:nvPr/>
        </p:nvSpPr>
        <p:spPr>
          <a:xfrm>
            <a:off x="5715001" y="1328732"/>
            <a:ext cx="3429000" cy="2677656"/>
          </a:xfrm>
          <a:prstGeom prst="rect">
            <a:avLst/>
          </a:prstGeom>
          <a:solidFill>
            <a:srgbClr val="92D050"/>
          </a:solidFill>
        </p:spPr>
        <p:txBody>
          <a:bodyPr wrap="square" rtlCol="0">
            <a:spAutoFit/>
          </a:bodyPr>
          <a:lstStyle/>
          <a:p>
            <a:pPr algn="ctr"/>
            <a:r>
              <a:rPr lang="tr-TR" sz="2800" dirty="0">
                <a:latin typeface="Calibri" panose="020F0502020204030204" pitchFamily="34" charset="0"/>
                <a:cs typeface="Calibri" panose="020F0502020204030204" pitchFamily="34" charset="0"/>
              </a:rPr>
              <a:t>Neyi bekliyoruz?</a:t>
            </a:r>
          </a:p>
          <a:p>
            <a:pPr algn="ctr"/>
            <a:r>
              <a:rPr lang="tr-TR" sz="2800" dirty="0" err="1">
                <a:latin typeface="Calibri" panose="020F0502020204030204" pitchFamily="34" charset="0"/>
                <a:cs typeface="Calibri" panose="020F0502020204030204" pitchFamily="34" charset="0"/>
              </a:rPr>
              <a:t>Bolus</a:t>
            </a:r>
            <a:r>
              <a:rPr lang="tr-TR" sz="2800" dirty="0">
                <a:latin typeface="Calibri" panose="020F0502020204030204" pitchFamily="34" charset="0"/>
                <a:cs typeface="Calibri" panose="020F0502020204030204" pitchFamily="34" charset="0"/>
              </a:rPr>
              <a:t> algoritmalı otomatik insülin verme </a:t>
            </a:r>
            <a:r>
              <a:rPr lang="tr-TR" sz="2800" dirty="0" err="1">
                <a:latin typeface="Calibri" panose="020F0502020204030204" pitchFamily="34" charset="0"/>
                <a:cs typeface="Calibri" panose="020F0502020204030204" pitchFamily="34" charset="0"/>
              </a:rPr>
              <a:t>sistemeleri</a:t>
            </a:r>
            <a:endParaRPr lang="tr-TR" sz="2800" dirty="0">
              <a:latin typeface="Calibri" panose="020F0502020204030204" pitchFamily="34" charset="0"/>
              <a:cs typeface="Calibri" panose="020F0502020204030204" pitchFamily="34" charset="0"/>
            </a:endParaRPr>
          </a:p>
          <a:p>
            <a:pPr algn="ctr"/>
            <a:r>
              <a:rPr lang="tr-TR" sz="2800" dirty="0">
                <a:latin typeface="Calibri" panose="020F0502020204030204" pitchFamily="34" charset="0"/>
                <a:cs typeface="Calibri" panose="020F0502020204030204" pitchFamily="34" charset="0"/>
              </a:rPr>
              <a:t>Gerçek Yapay Pankreas</a:t>
            </a:r>
          </a:p>
        </p:txBody>
      </p:sp>
    </p:spTree>
    <p:extLst>
      <p:ext uri="{BB962C8B-B14F-4D97-AF65-F5344CB8AC3E}">
        <p14:creationId xmlns:p14="http://schemas.microsoft.com/office/powerpoint/2010/main" val="24817007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D2D3A6-A655-724D-91F8-0F03FC8FDDD4}"/>
              </a:ext>
            </a:extLst>
          </p:cNvPr>
          <p:cNvSpPr>
            <a:spLocks noGrp="1"/>
          </p:cNvSpPr>
          <p:nvPr>
            <p:ph type="title"/>
          </p:nvPr>
        </p:nvSpPr>
        <p:spPr>
          <a:xfrm>
            <a:off x="533400" y="1752600"/>
            <a:ext cx="8229600" cy="1371600"/>
          </a:xfrm>
          <a:solidFill>
            <a:srgbClr val="00B0F0"/>
          </a:solidFill>
        </p:spPr>
        <p:txBody>
          <a:bodyPr/>
          <a:lstStyle/>
          <a:p>
            <a:r>
              <a:rPr lang="tr-TR" dirty="0" err="1"/>
              <a:t>Minimed</a:t>
            </a:r>
            <a:r>
              <a:rPr lang="tr-TR" dirty="0"/>
              <a:t> 780G</a:t>
            </a:r>
            <a:br>
              <a:rPr lang="tr-TR" dirty="0"/>
            </a:br>
            <a:r>
              <a:rPr lang="tr-TR" dirty="0"/>
              <a:t>Otomatik İnsülin Verme Sistemi</a:t>
            </a:r>
          </a:p>
        </p:txBody>
      </p:sp>
    </p:spTree>
    <p:extLst>
      <p:ext uri="{BB962C8B-B14F-4D97-AF65-F5344CB8AC3E}">
        <p14:creationId xmlns:p14="http://schemas.microsoft.com/office/powerpoint/2010/main" val="1606922760"/>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2938E9-BD53-354E-93C1-496E3812DF6B}"/>
              </a:ext>
            </a:extLst>
          </p:cNvPr>
          <p:cNvSpPr>
            <a:spLocks noGrp="1"/>
          </p:cNvSpPr>
          <p:nvPr>
            <p:ph type="title"/>
          </p:nvPr>
        </p:nvSpPr>
        <p:spPr>
          <a:xfrm>
            <a:off x="304800" y="-30358"/>
            <a:ext cx="8609610" cy="618023"/>
          </a:xfrm>
          <a:solidFill>
            <a:srgbClr val="00B0F0"/>
          </a:solidFill>
        </p:spPr>
        <p:txBody>
          <a:bodyPr/>
          <a:lstStyle/>
          <a:p>
            <a:r>
              <a:rPr lang="tr-TR" dirty="0" err="1"/>
              <a:t>Minimed</a:t>
            </a:r>
            <a:r>
              <a:rPr lang="tr-TR" dirty="0"/>
              <a:t> 780G sistemi-1</a:t>
            </a:r>
          </a:p>
        </p:txBody>
      </p:sp>
      <p:pic>
        <p:nvPicPr>
          <p:cNvPr id="3" name="Resim 2">
            <a:extLst>
              <a:ext uri="{FF2B5EF4-FFF2-40B4-BE49-F238E27FC236}">
                <a16:creationId xmlns:a16="http://schemas.microsoft.com/office/drawing/2014/main" id="{F1917A93-A28E-9147-B727-92B2A634015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791200" y="3276600"/>
            <a:ext cx="3048000" cy="3276600"/>
          </a:xfrm>
          <a:prstGeom prst="rect">
            <a:avLst/>
          </a:prstGeom>
        </p:spPr>
      </p:pic>
      <p:pic>
        <p:nvPicPr>
          <p:cNvPr id="4" name="Resim 3" descr="parketme, ekran görüntüsü, açık hava, metre içeren bir resim&#10;&#10;Açıklama otomatik olarak oluşturuldu">
            <a:extLst>
              <a:ext uri="{FF2B5EF4-FFF2-40B4-BE49-F238E27FC236}">
                <a16:creationId xmlns:a16="http://schemas.microsoft.com/office/drawing/2014/main" id="{B04DB66A-68D6-5448-9B74-4F676C44F3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3276600"/>
            <a:ext cx="5486400" cy="3276600"/>
          </a:xfrm>
          <a:prstGeom prst="rect">
            <a:avLst/>
          </a:prstGeom>
        </p:spPr>
      </p:pic>
      <p:sp>
        <p:nvSpPr>
          <p:cNvPr id="5" name="Metin kutusu 4">
            <a:extLst>
              <a:ext uri="{FF2B5EF4-FFF2-40B4-BE49-F238E27FC236}">
                <a16:creationId xmlns:a16="http://schemas.microsoft.com/office/drawing/2014/main" id="{B8E2FFCE-41BC-ED41-A56E-B521145B018D}"/>
              </a:ext>
            </a:extLst>
          </p:cNvPr>
          <p:cNvSpPr txBox="1"/>
          <p:nvPr/>
        </p:nvSpPr>
        <p:spPr>
          <a:xfrm>
            <a:off x="304800" y="621750"/>
            <a:ext cx="8534400" cy="2985433"/>
          </a:xfrm>
          <a:prstGeom prst="rect">
            <a:avLst/>
          </a:prstGeom>
          <a:noFill/>
        </p:spPr>
        <p:txBody>
          <a:bodyPr wrap="square" rtlCol="0">
            <a:spAutoFit/>
          </a:bodyPr>
          <a:lstStyle/>
          <a:p>
            <a:pPr marL="342900" indent="-342900">
              <a:buFont typeface="Arial" panose="020B0604020202020204" pitchFamily="34" charset="0"/>
              <a:buChar char="•"/>
            </a:pPr>
            <a:r>
              <a:rPr lang="tr-TR" sz="2400" dirty="0" err="1">
                <a:latin typeface="Calibri" panose="020F0502020204030204" pitchFamily="34" charset="0"/>
                <a:cs typeface="Calibri" panose="020F0502020204030204" pitchFamily="34" charset="0"/>
              </a:rPr>
              <a:t>Süreki</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izlemi sağlayan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ve vericisi (</a:t>
            </a:r>
            <a:r>
              <a:rPr lang="tr-TR" sz="2400" dirty="0" err="1">
                <a:latin typeface="Calibri" panose="020F0502020204030204" pitchFamily="34" charset="0"/>
                <a:cs typeface="Calibri" panose="020F0502020204030204" pitchFamily="34" charset="0"/>
              </a:rPr>
              <a:t>Guardian</a:t>
            </a:r>
            <a:r>
              <a:rPr lang="tr-TR" sz="2400" dirty="0">
                <a:latin typeface="Calibri" panose="020F0502020204030204" pitchFamily="34" charset="0"/>
                <a:cs typeface="Calibri" panose="020F0502020204030204" pitchFamily="34" charset="0"/>
              </a:rPr>
              <a:t> Link 3-GL3), insülin pompası ve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verilerini kullanarak insülin verilmesini ayarlayan </a:t>
            </a:r>
            <a:r>
              <a:rPr lang="tr-TR" sz="2400" dirty="0" err="1">
                <a:solidFill>
                  <a:srgbClr val="FF0000"/>
                </a:solidFill>
                <a:latin typeface="Calibri" panose="020F0502020204030204" pitchFamily="34" charset="0"/>
                <a:cs typeface="Calibri" panose="020F0502020204030204" pitchFamily="34" charset="0"/>
              </a:rPr>
              <a:t>SmartGuard</a:t>
            </a:r>
            <a:r>
              <a:rPr lang="tr-TR" sz="2400" dirty="0">
                <a:solidFill>
                  <a:srgbClr val="FF0000"/>
                </a:solidFill>
                <a:latin typeface="Calibri" panose="020F0502020204030204" pitchFamily="34" charset="0"/>
                <a:cs typeface="Calibri" panose="020F0502020204030204" pitchFamily="34" charset="0"/>
              </a:rPr>
              <a:t> (Akıllı Gözetim) teknolojisinden </a:t>
            </a:r>
            <a:r>
              <a:rPr lang="tr-TR" sz="2400" dirty="0">
                <a:latin typeface="Calibri" panose="020F0502020204030204" pitchFamily="34" charset="0"/>
                <a:cs typeface="Calibri" panose="020F0502020204030204" pitchFamily="34" charset="0"/>
              </a:rPr>
              <a:t>oluşmaktadır.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Sistemle entegre Bluetooth ve </a:t>
            </a:r>
            <a:r>
              <a:rPr lang="tr-TR" sz="2400" dirty="0" err="1">
                <a:latin typeface="Calibri" panose="020F0502020204030204" pitchFamily="34" charset="0"/>
                <a:cs typeface="Calibri" panose="020F0502020204030204" pitchFamily="34" charset="0"/>
              </a:rPr>
              <a:t>CareLink</a:t>
            </a:r>
            <a:r>
              <a:rPr lang="tr-TR" sz="2400" dirty="0">
                <a:latin typeface="Calibri" panose="020F0502020204030204" pitchFamily="34" charset="0"/>
                <a:cs typeface="Calibri" panose="020F0502020204030204" pitchFamily="34" charset="0"/>
              </a:rPr>
              <a:t> uygulamaları ile veriler diyabetlinin kendi cep telefonundan ve yakınlarının mobil cihazlarından izlenebilmektedir. </a:t>
            </a:r>
          </a:p>
          <a:p>
            <a:pPr marL="342900" indent="-342900">
              <a:buFont typeface="Arial" panose="020B0604020202020204" pitchFamily="34" charset="0"/>
              <a:buChar char="•"/>
            </a:pPr>
            <a:endParaRPr lang="tr-T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206682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2938E9-BD53-354E-93C1-496E3812DF6B}"/>
              </a:ext>
            </a:extLst>
          </p:cNvPr>
          <p:cNvSpPr>
            <a:spLocks noGrp="1"/>
          </p:cNvSpPr>
          <p:nvPr>
            <p:ph type="title"/>
          </p:nvPr>
        </p:nvSpPr>
        <p:spPr>
          <a:xfrm>
            <a:off x="304800" y="-30358"/>
            <a:ext cx="8609610" cy="618023"/>
          </a:xfrm>
          <a:solidFill>
            <a:srgbClr val="00B0F0"/>
          </a:solidFill>
        </p:spPr>
        <p:txBody>
          <a:bodyPr/>
          <a:lstStyle/>
          <a:p>
            <a:r>
              <a:rPr lang="tr-TR" dirty="0" err="1"/>
              <a:t>Minimed</a:t>
            </a:r>
            <a:r>
              <a:rPr lang="tr-TR" dirty="0"/>
              <a:t> 780G sistemi-2</a:t>
            </a:r>
          </a:p>
        </p:txBody>
      </p:sp>
      <p:pic>
        <p:nvPicPr>
          <p:cNvPr id="3" name="Resim 2">
            <a:extLst>
              <a:ext uri="{FF2B5EF4-FFF2-40B4-BE49-F238E27FC236}">
                <a16:creationId xmlns:a16="http://schemas.microsoft.com/office/drawing/2014/main" id="{F1917A93-A28E-9147-B727-92B2A634015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791200" y="3567767"/>
            <a:ext cx="2514600" cy="2985433"/>
          </a:xfrm>
          <a:prstGeom prst="rect">
            <a:avLst/>
          </a:prstGeom>
        </p:spPr>
      </p:pic>
      <p:pic>
        <p:nvPicPr>
          <p:cNvPr id="4" name="Resim 3" descr="parketme, ekran görüntüsü, açık hava, metre içeren bir resim&#10;&#10;Açıklama otomatik olarak oluşturuldu">
            <a:extLst>
              <a:ext uri="{FF2B5EF4-FFF2-40B4-BE49-F238E27FC236}">
                <a16:creationId xmlns:a16="http://schemas.microsoft.com/office/drawing/2014/main" id="{B04DB66A-68D6-5448-9B74-4F676C44F3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3657600"/>
            <a:ext cx="5257800" cy="2895600"/>
          </a:xfrm>
          <a:prstGeom prst="rect">
            <a:avLst/>
          </a:prstGeom>
        </p:spPr>
      </p:pic>
      <p:sp>
        <p:nvSpPr>
          <p:cNvPr id="5" name="Metin kutusu 4">
            <a:extLst>
              <a:ext uri="{FF2B5EF4-FFF2-40B4-BE49-F238E27FC236}">
                <a16:creationId xmlns:a16="http://schemas.microsoft.com/office/drawing/2014/main" id="{B8E2FFCE-41BC-ED41-A56E-B521145B018D}"/>
              </a:ext>
            </a:extLst>
          </p:cNvPr>
          <p:cNvSpPr txBox="1"/>
          <p:nvPr/>
        </p:nvSpPr>
        <p:spPr>
          <a:xfrm>
            <a:off x="304800" y="621750"/>
            <a:ext cx="8534400" cy="2985433"/>
          </a:xfrm>
          <a:prstGeom prst="rect">
            <a:avLst/>
          </a:prstGeom>
          <a:noFill/>
        </p:spPr>
        <p:txBody>
          <a:bodyPr wrap="square" rtlCol="0">
            <a:spAutoFit/>
          </a:bodyPr>
          <a:lstStyle/>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Bu sistem, şu anda 7 yaşından büyük çocuklar için onay almıştır.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Sistemin kullanılabilmesi için diyabetlinin günde 8 ünite ve üzerinde insülin kullanıyor olması gerekmektedir.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Sistem manuel ve otomatik </a:t>
            </a:r>
            <a:r>
              <a:rPr lang="tr-TR" sz="2400" dirty="0" err="1">
                <a:latin typeface="Calibri" panose="020F0502020204030204" pitchFamily="34" charset="0"/>
                <a:cs typeface="Calibri" panose="020F0502020204030204" pitchFamily="34" charset="0"/>
              </a:rPr>
              <a:t>modda</a:t>
            </a:r>
            <a:r>
              <a:rPr lang="tr-TR" sz="2400" dirty="0">
                <a:latin typeface="Calibri" panose="020F0502020204030204" pitchFamily="34" charset="0"/>
                <a:cs typeface="Calibri" panose="020F0502020204030204" pitchFamily="34" charset="0"/>
              </a:rPr>
              <a:t> kullanılabilmektedir. Manuel </a:t>
            </a:r>
            <a:r>
              <a:rPr lang="tr-TR" sz="2400" dirty="0" err="1">
                <a:latin typeface="Calibri" panose="020F0502020204030204" pitchFamily="34" charset="0"/>
                <a:cs typeface="Calibri" panose="020F0502020204030204" pitchFamily="34" charset="0"/>
              </a:rPr>
              <a:t>modda</a:t>
            </a:r>
            <a:r>
              <a:rPr lang="tr-TR" sz="2400" dirty="0">
                <a:latin typeface="Calibri" panose="020F0502020204030204" pitchFamily="34" charset="0"/>
                <a:cs typeface="Calibri" panose="020F0502020204030204" pitchFamily="34" charset="0"/>
              </a:rPr>
              <a:t> 640G özellikleri taşımaktadır. Bu nedenle başlangıç ayarları yapılmaktadır. Otomatik moda geçiş için en az 48 saat Manuel </a:t>
            </a:r>
            <a:r>
              <a:rPr lang="tr-TR" sz="2400" dirty="0" err="1">
                <a:latin typeface="Calibri" panose="020F0502020204030204" pitchFamily="34" charset="0"/>
                <a:cs typeface="Calibri" panose="020F0502020204030204" pitchFamily="34" charset="0"/>
              </a:rPr>
              <a:t>modda</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kullanılıp,veri</a:t>
            </a:r>
            <a:r>
              <a:rPr lang="tr-TR" sz="2400" dirty="0">
                <a:latin typeface="Calibri" panose="020F0502020204030204" pitchFamily="34" charset="0"/>
                <a:cs typeface="Calibri" panose="020F0502020204030204" pitchFamily="34" charset="0"/>
              </a:rPr>
              <a:t> toplanması gerekir</a:t>
            </a:r>
          </a:p>
          <a:p>
            <a:pPr marL="342900" indent="-342900">
              <a:buFont typeface="Arial" panose="020B0604020202020204" pitchFamily="34" charset="0"/>
              <a:buChar char="•"/>
            </a:pPr>
            <a:endParaRPr lang="tr-T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118628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4E48FB-0823-A74E-AAC6-BEA5436C469F}"/>
              </a:ext>
            </a:extLst>
          </p:cNvPr>
          <p:cNvSpPr>
            <a:spLocks noGrp="1"/>
          </p:cNvSpPr>
          <p:nvPr>
            <p:ph type="title"/>
          </p:nvPr>
        </p:nvSpPr>
        <p:spPr>
          <a:xfrm>
            <a:off x="298807" y="127337"/>
            <a:ext cx="8546386" cy="563562"/>
          </a:xfrm>
          <a:solidFill>
            <a:srgbClr val="00B0F0"/>
          </a:solidFill>
        </p:spPr>
        <p:txBody>
          <a:bodyPr/>
          <a:lstStyle/>
          <a:p>
            <a:r>
              <a:rPr lang="tr-TR" dirty="0"/>
              <a:t>Minimed780G: Temel yenilikler-1</a:t>
            </a:r>
          </a:p>
        </p:txBody>
      </p:sp>
      <p:pic>
        <p:nvPicPr>
          <p:cNvPr id="3" name="Resim 2" descr="kişi, kıyafet, iç mekan, tutma içeren bir resim&#10;&#10;Açıklama otomatik olarak oluşturuldu">
            <a:extLst>
              <a:ext uri="{FF2B5EF4-FFF2-40B4-BE49-F238E27FC236}">
                <a16:creationId xmlns:a16="http://schemas.microsoft.com/office/drawing/2014/main" id="{13F8806B-335D-024D-826D-CF64905DF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984" y="4800600"/>
            <a:ext cx="2048167" cy="1363559"/>
          </a:xfrm>
          <a:prstGeom prst="rect">
            <a:avLst/>
          </a:prstGeom>
        </p:spPr>
      </p:pic>
      <p:pic>
        <p:nvPicPr>
          <p:cNvPr id="5" name="Resim 4" descr="ekran, cep telefonu, telefon, tablo içeren bir resim&#10;&#10;Açıklama otomatik olarak oluşturuldu">
            <a:extLst>
              <a:ext uri="{FF2B5EF4-FFF2-40B4-BE49-F238E27FC236}">
                <a16:creationId xmlns:a16="http://schemas.microsoft.com/office/drawing/2014/main" id="{96EE8858-79C8-8342-B91E-A05141B34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813" y="860699"/>
            <a:ext cx="2288510" cy="3218635"/>
          </a:xfrm>
          <a:prstGeom prst="rect">
            <a:avLst/>
          </a:prstGeom>
        </p:spPr>
      </p:pic>
      <p:sp>
        <p:nvSpPr>
          <p:cNvPr id="6" name="Metin kutusu 5">
            <a:extLst>
              <a:ext uri="{FF2B5EF4-FFF2-40B4-BE49-F238E27FC236}">
                <a16:creationId xmlns:a16="http://schemas.microsoft.com/office/drawing/2014/main" id="{DC5B224B-32E1-A645-B2E0-67952D8B1851}"/>
              </a:ext>
            </a:extLst>
          </p:cNvPr>
          <p:cNvSpPr txBox="1"/>
          <p:nvPr/>
        </p:nvSpPr>
        <p:spPr>
          <a:xfrm>
            <a:off x="228599" y="860699"/>
            <a:ext cx="6400801" cy="5262979"/>
          </a:xfrm>
          <a:prstGeom prst="rect">
            <a:avLst/>
          </a:prstGeom>
          <a:noFill/>
        </p:spPr>
        <p:txBody>
          <a:bodyPr wrap="square" rtlCol="0">
            <a:spAutoFit/>
          </a:bodyPr>
          <a:lstStyle/>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Sistem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glukozunu</a:t>
            </a:r>
            <a:r>
              <a:rPr lang="tr-TR" sz="2400" dirty="0">
                <a:latin typeface="Calibri" panose="020F0502020204030204" pitchFamily="34" charset="0"/>
                <a:cs typeface="Calibri" panose="020F0502020204030204" pitchFamily="34" charset="0"/>
              </a:rPr>
              <a:t> 100 mg/dl (bazı durumlarda 110 ,120 mg/dl olarak da ayarlanabilir) düzeyinde tutmak üzere tasarlanmıştır.</a:t>
            </a:r>
          </a:p>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Otomatik bazal</a:t>
            </a:r>
            <a:r>
              <a:rPr lang="tr-TR" sz="2400" dirty="0">
                <a:latin typeface="Calibri" panose="020F0502020204030204" pitchFamily="34" charset="0"/>
                <a:cs typeface="Calibri" panose="020F0502020204030204" pitchFamily="34" charset="0"/>
              </a:rPr>
              <a:t>: Algoritma her 5 dakikada bir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glukozuna</a:t>
            </a:r>
            <a:r>
              <a:rPr lang="tr-TR" sz="2400" dirty="0">
                <a:latin typeface="Calibri" panose="020F0502020204030204" pitchFamily="34" charset="0"/>
                <a:cs typeface="Calibri" panose="020F0502020204030204" pitchFamily="34" charset="0"/>
              </a:rPr>
              <a:t> göre bazal hızı azaltıp, artırmakta ve gerekirse </a:t>
            </a:r>
            <a:r>
              <a:rPr lang="tr-TR" sz="2400" dirty="0">
                <a:solidFill>
                  <a:srgbClr val="FF0000"/>
                </a:solidFill>
                <a:latin typeface="Calibri" panose="020F0502020204030204" pitchFamily="34" charset="0"/>
                <a:cs typeface="Calibri" panose="020F0502020204030204" pitchFamily="34" charset="0"/>
              </a:rPr>
              <a:t>kesip, yeniden başlatmaktadır.</a:t>
            </a:r>
          </a:p>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Otomatik düzeltme </a:t>
            </a:r>
            <a:r>
              <a:rPr lang="tr-TR" sz="2400" dirty="0" err="1">
                <a:solidFill>
                  <a:srgbClr val="FF0000"/>
                </a:solidFill>
                <a:latin typeface="Calibri" panose="020F0502020204030204" pitchFamily="34" charset="0"/>
                <a:cs typeface="Calibri" panose="020F0502020204030204" pitchFamily="34" charset="0"/>
              </a:rPr>
              <a:t>bolusu</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Algoritma, </a:t>
            </a:r>
            <a:r>
              <a:rPr lang="tr-TR" sz="2400" dirty="0" err="1">
                <a:latin typeface="Calibri" panose="020F0502020204030204" pitchFamily="34" charset="0"/>
                <a:cs typeface="Calibri" panose="020F0502020204030204" pitchFamily="34" charset="0"/>
              </a:rPr>
              <a:t>glukozun</a:t>
            </a:r>
            <a:r>
              <a:rPr lang="tr-TR" sz="2400" dirty="0">
                <a:latin typeface="Calibri" panose="020F0502020204030204" pitchFamily="34" charset="0"/>
                <a:cs typeface="Calibri" panose="020F0502020204030204" pitchFamily="34" charset="0"/>
              </a:rPr>
              <a:t> seyrini (ne kadar yüksek, ne kadar zamandır yüksek?)ve aktif insülin miktarını dikkate alarak, </a:t>
            </a:r>
            <a:r>
              <a:rPr lang="tr-TR" sz="2400" dirty="0" err="1">
                <a:latin typeface="Calibri" panose="020F0502020204030204" pitchFamily="34" charset="0"/>
                <a:cs typeface="Calibri" panose="020F0502020204030204" pitchFamily="34" charset="0"/>
              </a:rPr>
              <a:t>glukozu</a:t>
            </a:r>
            <a:r>
              <a:rPr lang="tr-TR" sz="2400" dirty="0">
                <a:latin typeface="Calibri" panose="020F0502020204030204" pitchFamily="34" charset="0"/>
                <a:cs typeface="Calibri" panose="020F0502020204030204" pitchFamily="34" charset="0"/>
              </a:rPr>
              <a:t> 120 mg/dl’ye indirmek üzere her 5 dakikada bir otomatik düzeltme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göndermektedir.</a:t>
            </a:r>
          </a:p>
        </p:txBody>
      </p:sp>
    </p:spTree>
    <p:extLst>
      <p:ext uri="{BB962C8B-B14F-4D97-AF65-F5344CB8AC3E}">
        <p14:creationId xmlns:p14="http://schemas.microsoft.com/office/powerpoint/2010/main" val="400741298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a:extLst>
              <a:ext uri="{FF2B5EF4-FFF2-40B4-BE49-F238E27FC236}">
                <a16:creationId xmlns:a16="http://schemas.microsoft.com/office/drawing/2014/main" id="{A2AC48B8-668C-5440-AEAA-33B8D947E3AD}"/>
              </a:ext>
            </a:extLst>
          </p:cNvPr>
          <p:cNvSpPr>
            <a:spLocks noGrp="1"/>
          </p:cNvSpPr>
          <p:nvPr>
            <p:ph type="body" sz="half" idx="1"/>
          </p:nvPr>
        </p:nvSpPr>
        <p:spPr>
          <a:xfrm>
            <a:off x="76200" y="803272"/>
            <a:ext cx="5283676" cy="2743200"/>
          </a:xfrm>
        </p:spPr>
        <p:txBody>
          <a:bodyPr/>
          <a:lstStyle/>
          <a:p>
            <a:pPr eaLnBrk="1" hangingPunct="1">
              <a:lnSpc>
                <a:spcPct val="80000"/>
              </a:lnSpc>
            </a:pPr>
            <a:r>
              <a:rPr lang="tr-TR" altLang="tr-TR" sz="2800" dirty="0"/>
              <a:t>Genetik yatkınlık</a:t>
            </a:r>
          </a:p>
          <a:p>
            <a:pPr eaLnBrk="1" hangingPunct="1">
              <a:lnSpc>
                <a:spcPct val="80000"/>
              </a:lnSpc>
            </a:pPr>
            <a:r>
              <a:rPr lang="tr-TR" altLang="tr-TR" sz="2800" dirty="0"/>
              <a:t>Enfeksiyon hastalıkları gibi başlatıcı bir neden</a:t>
            </a:r>
          </a:p>
          <a:p>
            <a:pPr eaLnBrk="1" hangingPunct="1">
              <a:lnSpc>
                <a:spcPct val="80000"/>
              </a:lnSpc>
            </a:pPr>
            <a:r>
              <a:rPr lang="tr-TR" altLang="tr-TR" sz="2800" dirty="0" err="1"/>
              <a:t>Otoimmün</a:t>
            </a:r>
            <a:r>
              <a:rPr lang="tr-TR" altLang="tr-TR" sz="2800" dirty="0"/>
              <a:t> </a:t>
            </a:r>
            <a:r>
              <a:rPr lang="tr-TR" altLang="tr-TR" sz="2800" dirty="0" err="1"/>
              <a:t>inflamasyon</a:t>
            </a:r>
            <a:r>
              <a:rPr lang="tr-TR" altLang="tr-TR" sz="2800" dirty="0"/>
              <a:t> sonucu ilerleyici beta hücre kaybı</a:t>
            </a:r>
          </a:p>
          <a:p>
            <a:pPr eaLnBrk="1" hangingPunct="1">
              <a:lnSpc>
                <a:spcPct val="80000"/>
              </a:lnSpc>
            </a:pPr>
            <a:r>
              <a:rPr lang="tr-TR" altLang="tr-TR" sz="2800" dirty="0">
                <a:solidFill>
                  <a:srgbClr val="FF0000"/>
                </a:solidFill>
              </a:rPr>
              <a:t>Günümüzdeki imkanlar ile Tip 1 diyabeti önlemek  ve iyileştirmek mümkün değil </a:t>
            </a:r>
          </a:p>
          <a:p>
            <a:pPr marL="0" indent="0" eaLnBrk="1" hangingPunct="1">
              <a:lnSpc>
                <a:spcPct val="80000"/>
              </a:lnSpc>
              <a:buNone/>
            </a:pPr>
            <a:endParaRPr lang="tr-TR" altLang="tr-TR" sz="2400" dirty="0">
              <a:solidFill>
                <a:srgbClr val="FF0000"/>
              </a:solidFill>
            </a:endParaRPr>
          </a:p>
          <a:p>
            <a:pPr eaLnBrk="1" hangingPunct="1">
              <a:lnSpc>
                <a:spcPct val="80000"/>
              </a:lnSpc>
            </a:pPr>
            <a:endParaRPr lang="tr-TR" altLang="tr-TR" sz="2400" dirty="0">
              <a:solidFill>
                <a:srgbClr val="FF0000"/>
              </a:solidFill>
            </a:endParaRPr>
          </a:p>
          <a:p>
            <a:pPr eaLnBrk="1" hangingPunct="1">
              <a:lnSpc>
                <a:spcPct val="80000"/>
              </a:lnSpc>
            </a:pPr>
            <a:endParaRPr lang="tr-TR" altLang="tr-TR" sz="2000" dirty="0">
              <a:solidFill>
                <a:srgbClr val="FF0000"/>
              </a:solidFill>
            </a:endParaRPr>
          </a:p>
          <a:p>
            <a:pPr eaLnBrk="1" hangingPunct="1">
              <a:lnSpc>
                <a:spcPct val="80000"/>
              </a:lnSpc>
            </a:pPr>
            <a:endParaRPr lang="tr-TR" altLang="tr-TR" sz="1600" dirty="0"/>
          </a:p>
          <a:p>
            <a:pPr eaLnBrk="1" hangingPunct="1">
              <a:lnSpc>
                <a:spcPct val="80000"/>
              </a:lnSpc>
            </a:pPr>
            <a:endParaRPr lang="tr-TR" altLang="tr-TR" sz="1600" dirty="0"/>
          </a:p>
        </p:txBody>
      </p:sp>
      <p:sp>
        <p:nvSpPr>
          <p:cNvPr id="28674" name="Başlık 1">
            <a:extLst>
              <a:ext uri="{FF2B5EF4-FFF2-40B4-BE49-F238E27FC236}">
                <a16:creationId xmlns:a16="http://schemas.microsoft.com/office/drawing/2014/main" id="{23EE49FA-0CD0-9C48-A12E-CFD3680A02B2}"/>
              </a:ext>
            </a:extLst>
          </p:cNvPr>
          <p:cNvSpPr>
            <a:spLocks noGrp="1"/>
          </p:cNvSpPr>
          <p:nvPr>
            <p:ph type="title"/>
          </p:nvPr>
        </p:nvSpPr>
        <p:spPr>
          <a:xfrm>
            <a:off x="107950" y="106363"/>
            <a:ext cx="8883650" cy="579437"/>
          </a:xfrm>
          <a:solidFill>
            <a:srgbClr val="00B0F0"/>
          </a:solidFill>
        </p:spPr>
        <p:txBody>
          <a:bodyPr>
            <a:normAutofit fontScale="90000"/>
          </a:bodyPr>
          <a:lstStyle/>
          <a:p>
            <a:pPr>
              <a:defRPr/>
            </a:pPr>
            <a:r>
              <a:rPr lang="tr-TR" altLang="tr-TR" dirty="0"/>
              <a:t>Çocuklarda Tip 1 diyabet</a:t>
            </a:r>
          </a:p>
        </p:txBody>
      </p:sp>
      <p:pic>
        <p:nvPicPr>
          <p:cNvPr id="19459" name="Resim 4">
            <a:extLst>
              <a:ext uri="{FF2B5EF4-FFF2-40B4-BE49-F238E27FC236}">
                <a16:creationId xmlns:a16="http://schemas.microsoft.com/office/drawing/2014/main" id="{09DFBC39-5893-334D-BB7B-534B802D6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1" y="3930996"/>
            <a:ext cx="562148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a:extLst>
              <a:ext uri="{FF2B5EF4-FFF2-40B4-BE49-F238E27FC236}">
                <a16:creationId xmlns:a16="http://schemas.microsoft.com/office/drawing/2014/main" id="{44302D92-1B56-D242-A517-8AB73D9DA001}"/>
              </a:ext>
            </a:extLst>
          </p:cNvPr>
          <p:cNvSpPr txBox="1"/>
          <p:nvPr/>
        </p:nvSpPr>
        <p:spPr>
          <a:xfrm>
            <a:off x="-1371600" y="1981200"/>
            <a:ext cx="184731" cy="369332"/>
          </a:xfrm>
          <a:prstGeom prst="rect">
            <a:avLst/>
          </a:prstGeom>
          <a:noFill/>
        </p:spPr>
        <p:txBody>
          <a:bodyPr wrap="none" rtlCol="0">
            <a:spAutoFit/>
          </a:bodyPr>
          <a:lstStyle/>
          <a:p>
            <a:endParaRPr lang="tr-TR" dirty="0"/>
          </a:p>
        </p:txBody>
      </p:sp>
      <p:pic>
        <p:nvPicPr>
          <p:cNvPr id="6" name="Resim 5">
            <a:extLst>
              <a:ext uri="{FF2B5EF4-FFF2-40B4-BE49-F238E27FC236}">
                <a16:creationId xmlns:a16="http://schemas.microsoft.com/office/drawing/2014/main" id="{FB69E24D-2018-1A48-AB88-C37C19C6B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342" y="652462"/>
            <a:ext cx="3814258" cy="1796763"/>
          </a:xfrm>
          <a:prstGeom prst="rect">
            <a:avLst/>
          </a:prstGeom>
        </p:spPr>
      </p:pic>
      <p:sp>
        <p:nvSpPr>
          <p:cNvPr id="2" name="Metin kutusu 1">
            <a:extLst>
              <a:ext uri="{FF2B5EF4-FFF2-40B4-BE49-F238E27FC236}">
                <a16:creationId xmlns:a16="http://schemas.microsoft.com/office/drawing/2014/main" id="{EAD18959-24FE-4349-B589-C375B5796AF8}"/>
              </a:ext>
            </a:extLst>
          </p:cNvPr>
          <p:cNvSpPr txBox="1"/>
          <p:nvPr/>
        </p:nvSpPr>
        <p:spPr>
          <a:xfrm>
            <a:off x="5912449" y="3918236"/>
            <a:ext cx="3189110" cy="2677656"/>
          </a:xfrm>
          <a:prstGeom prst="rect">
            <a:avLst/>
          </a:prstGeom>
          <a:solidFill>
            <a:srgbClr val="92D050"/>
          </a:solidFill>
        </p:spPr>
        <p:txBody>
          <a:bodyPr wrap="square" rtlCol="0">
            <a:spAutoFit/>
          </a:bodyPr>
          <a:lstStyle/>
          <a:p>
            <a:pPr algn="ctr"/>
            <a:r>
              <a:rPr lang="tr-TR" sz="2800" dirty="0">
                <a:latin typeface="Calibri" panose="020F0502020204030204" pitchFamily="34" charset="0"/>
                <a:cs typeface="Calibri" panose="020F0502020204030204" pitchFamily="34" charset="0"/>
              </a:rPr>
              <a:t>Ama ama onlara iyi bakmak, diyabetle arkadaş olarak, sağlıklı ve başarılı bir ömür sürmelerini sağlamak elimizde. </a:t>
            </a:r>
          </a:p>
        </p:txBody>
      </p:sp>
      <p:pic>
        <p:nvPicPr>
          <p:cNvPr id="11" name="Resim 10" descr="kişi, iç mekan, genç, oturma içeren bir resim&#10;&#10;Açıklama otomatik olarak oluşturuldu">
            <a:extLst>
              <a:ext uri="{FF2B5EF4-FFF2-40B4-BE49-F238E27FC236}">
                <a16:creationId xmlns:a16="http://schemas.microsoft.com/office/drawing/2014/main" id="{F1F5D3B7-F3EB-6F40-B79E-23A0934DAB4F}"/>
              </a:ext>
            </a:extLst>
          </p:cNvPr>
          <p:cNvPicPr>
            <a:picLocks noChangeAspect="1"/>
          </p:cNvPicPr>
          <p:nvPr/>
        </p:nvPicPr>
        <p:blipFill>
          <a:blip r:embed="rId5"/>
          <a:stretch>
            <a:fillRect/>
          </a:stretch>
        </p:blipFill>
        <p:spPr>
          <a:xfrm>
            <a:off x="6764476" y="1981200"/>
            <a:ext cx="2319159" cy="1739369"/>
          </a:xfrm>
          <a:prstGeom prst="rect">
            <a:avLst/>
          </a:prstGeom>
        </p:spPr>
      </p:pic>
      <p:pic>
        <p:nvPicPr>
          <p:cNvPr id="4" name="Resim 3" descr="kişi, şemsiye, açık hava, tutma içeren bir resim&#10;&#10;Açıklama otomatik olarak oluşturuldu">
            <a:extLst>
              <a:ext uri="{FF2B5EF4-FFF2-40B4-BE49-F238E27FC236}">
                <a16:creationId xmlns:a16="http://schemas.microsoft.com/office/drawing/2014/main" id="{2060648F-67BE-B340-B2D1-0CC253656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9875" y="1981200"/>
            <a:ext cx="1592133" cy="1796764"/>
          </a:xfrm>
          <a:prstGeom prst="rect">
            <a:avLst/>
          </a:prstGeom>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4E48FB-0823-A74E-AAC6-BEA5436C469F}"/>
              </a:ext>
            </a:extLst>
          </p:cNvPr>
          <p:cNvSpPr>
            <a:spLocks noGrp="1"/>
          </p:cNvSpPr>
          <p:nvPr>
            <p:ph type="title"/>
          </p:nvPr>
        </p:nvSpPr>
        <p:spPr>
          <a:xfrm>
            <a:off x="298807" y="127337"/>
            <a:ext cx="8546386" cy="563562"/>
          </a:xfrm>
          <a:solidFill>
            <a:srgbClr val="00B0F0"/>
          </a:solidFill>
        </p:spPr>
        <p:txBody>
          <a:bodyPr/>
          <a:lstStyle/>
          <a:p>
            <a:r>
              <a:rPr lang="tr-TR" dirty="0"/>
              <a:t>Minimed780G: Temel yenilikler-2</a:t>
            </a:r>
          </a:p>
        </p:txBody>
      </p:sp>
      <p:pic>
        <p:nvPicPr>
          <p:cNvPr id="3" name="Resim 2" descr="kişi, kıyafet, iç mekan, tutma içeren bir resim&#10;&#10;Açıklama otomatik olarak oluşturuldu">
            <a:extLst>
              <a:ext uri="{FF2B5EF4-FFF2-40B4-BE49-F238E27FC236}">
                <a16:creationId xmlns:a16="http://schemas.microsoft.com/office/drawing/2014/main" id="{13F8806B-335D-024D-826D-CF64905DF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978" y="4951091"/>
            <a:ext cx="1716053" cy="1142455"/>
          </a:xfrm>
          <a:prstGeom prst="rect">
            <a:avLst/>
          </a:prstGeom>
        </p:spPr>
      </p:pic>
      <p:pic>
        <p:nvPicPr>
          <p:cNvPr id="5" name="Resim 4" descr="ekran, cep telefonu, telefon, tablo içeren bir resim&#10;&#10;Açıklama otomatik olarak oluşturuldu">
            <a:extLst>
              <a:ext uri="{FF2B5EF4-FFF2-40B4-BE49-F238E27FC236}">
                <a16:creationId xmlns:a16="http://schemas.microsoft.com/office/drawing/2014/main" id="{96EE8858-79C8-8342-B91E-A05141B34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978" y="956911"/>
            <a:ext cx="1778540" cy="2501397"/>
          </a:xfrm>
          <a:prstGeom prst="rect">
            <a:avLst/>
          </a:prstGeom>
        </p:spPr>
      </p:pic>
      <p:sp>
        <p:nvSpPr>
          <p:cNvPr id="6" name="Metin kutusu 5">
            <a:extLst>
              <a:ext uri="{FF2B5EF4-FFF2-40B4-BE49-F238E27FC236}">
                <a16:creationId xmlns:a16="http://schemas.microsoft.com/office/drawing/2014/main" id="{DC5B224B-32E1-A645-B2E0-67952D8B1851}"/>
              </a:ext>
            </a:extLst>
          </p:cNvPr>
          <p:cNvSpPr txBox="1"/>
          <p:nvPr/>
        </p:nvSpPr>
        <p:spPr>
          <a:xfrm>
            <a:off x="76200" y="764454"/>
            <a:ext cx="7239000" cy="6063198"/>
          </a:xfrm>
          <a:prstGeom prst="rect">
            <a:avLst/>
          </a:prstGeom>
          <a:noFill/>
        </p:spPr>
        <p:txBody>
          <a:bodyPr wrap="square" rtlCol="0">
            <a:spAutoFit/>
          </a:bodyPr>
          <a:lstStyle/>
          <a:p>
            <a:pPr marL="342900" indent="-342900">
              <a:buFont typeface="Arial" panose="020B0604020202020204" pitchFamily="34" charset="0"/>
              <a:buChar char="•"/>
            </a:pPr>
            <a:r>
              <a:rPr lang="tr-TR" sz="2400" dirty="0" err="1">
                <a:solidFill>
                  <a:srgbClr val="FF0000"/>
                </a:solidFill>
                <a:latin typeface="Calibri" panose="020F0502020204030204" pitchFamily="34" charset="0"/>
                <a:cs typeface="Calibri" panose="020F0502020204030204" pitchFamily="34" charset="0"/>
              </a:rPr>
              <a:t>Bolus</a:t>
            </a:r>
            <a:r>
              <a:rPr lang="tr-TR" sz="2400" dirty="0">
                <a:solidFill>
                  <a:srgbClr val="FF0000"/>
                </a:solidFill>
                <a:latin typeface="Calibri" panose="020F0502020204030204" pitchFamily="34" charset="0"/>
                <a:cs typeface="Calibri" panose="020F0502020204030204" pitchFamily="34" charset="0"/>
              </a:rPr>
              <a:t> otomatik değildir</a:t>
            </a:r>
            <a:r>
              <a:rPr lang="tr-TR" sz="2400" dirty="0">
                <a:latin typeface="Calibri" panose="020F0502020204030204" pitchFamily="34" charset="0"/>
                <a:cs typeface="Calibri" panose="020F0502020204030204" pitchFamily="34" charset="0"/>
              </a:rPr>
              <a:t>. Karbonhidrat girilerek kişi tarafından gönderilmektedir. Bu sisteme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girişi sadece kalibrasyon seçeneğinden girilmektedir. Yemek öncesi kalibrasyon yapılmış ve 12 dakika geçmemişse sistem bu değeri </a:t>
            </a:r>
            <a:r>
              <a:rPr lang="tr-TR" sz="2400" dirty="0" err="1">
                <a:latin typeface="Calibri" panose="020F0502020204030204" pitchFamily="34" charset="0"/>
                <a:cs typeface="Calibri" panose="020F0502020204030204" pitchFamily="34" charset="0"/>
              </a:rPr>
              <a:t>bolus</a:t>
            </a:r>
            <a:r>
              <a:rPr lang="tr-TR" sz="2400" dirty="0">
                <a:latin typeface="Calibri" panose="020F0502020204030204" pitchFamily="34" charset="0"/>
                <a:cs typeface="Calibri" panose="020F0502020204030204" pitchFamily="34" charset="0"/>
              </a:rPr>
              <a:t> hesaplaması için kullanır, bir değer girilmemiş ise veya 12 dakika geçmişse otomatik olarak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gkukozu</a:t>
            </a:r>
            <a:r>
              <a:rPr lang="tr-TR" sz="2400" dirty="0">
                <a:latin typeface="Calibri" panose="020F0502020204030204" pitchFamily="34" charset="0"/>
                <a:cs typeface="Calibri" panose="020F0502020204030204" pitchFamily="34" charset="0"/>
              </a:rPr>
              <a:t> kullanılır.</a:t>
            </a:r>
          </a:p>
          <a:p>
            <a:pPr marL="342900" indent="-34290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Manuel düzeltme </a:t>
            </a:r>
            <a:r>
              <a:rPr lang="tr-TR" sz="2400" dirty="0" err="1">
                <a:solidFill>
                  <a:srgbClr val="FF0000"/>
                </a:solidFill>
                <a:latin typeface="Calibri" panose="020F0502020204030204" pitchFamily="34" charset="0"/>
                <a:cs typeface="Calibri" panose="020F0502020204030204" pitchFamily="34" charset="0"/>
              </a:rPr>
              <a:t>bolusu</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Bu sistemde </a:t>
            </a:r>
            <a:r>
              <a:rPr lang="tr-TR" sz="2400" dirty="0" err="1">
                <a:latin typeface="Calibri" panose="020F0502020204030204" pitchFamily="34" charset="0"/>
                <a:cs typeface="Calibri" panose="020F0502020204030204" pitchFamily="34" charset="0"/>
              </a:rPr>
              <a:t>herhangibir</a:t>
            </a:r>
            <a:r>
              <a:rPr lang="tr-TR" sz="2400" dirty="0">
                <a:latin typeface="Calibri" panose="020F0502020204030204" pitchFamily="34" charset="0"/>
                <a:cs typeface="Calibri" panose="020F0502020204030204" pitchFamily="34" charset="0"/>
              </a:rPr>
              <a:t> zamanda </a:t>
            </a:r>
            <a:r>
              <a:rPr lang="tr-TR" sz="2400" dirty="0" err="1">
                <a:latin typeface="Calibri" panose="020F0502020204030204" pitchFamily="34" charset="0"/>
                <a:cs typeface="Calibri" panose="020F0502020204030204" pitchFamily="34" charset="0"/>
              </a:rPr>
              <a:t>manul</a:t>
            </a:r>
            <a:r>
              <a:rPr lang="tr-TR" sz="2400" dirty="0">
                <a:latin typeface="Calibri" panose="020F0502020204030204" pitchFamily="34" charset="0"/>
                <a:cs typeface="Calibri" panose="020F0502020204030204" pitchFamily="34" charset="0"/>
              </a:rPr>
              <a:t> olarak da düzeltme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göndermek mümkündür. Bunun için </a:t>
            </a:r>
            <a:r>
              <a:rPr lang="tr-TR" sz="2400" dirty="0" err="1">
                <a:latin typeface="Calibri" panose="020F0502020204030204" pitchFamily="34" charset="0"/>
                <a:cs typeface="Calibri" panose="020F0502020204030204" pitchFamily="34" charset="0"/>
              </a:rPr>
              <a:t>bolus</a:t>
            </a:r>
            <a:r>
              <a:rPr lang="tr-TR" sz="2400" dirty="0">
                <a:latin typeface="Calibri" panose="020F0502020204030204" pitchFamily="34" charset="0"/>
                <a:cs typeface="Calibri" panose="020F0502020204030204" pitchFamily="34" charset="0"/>
              </a:rPr>
              <a:t> sihirbazına sıfır KH girilir ve sistem o andaki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ve aktif insülin süresine bir düzeltme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önerir. Manuel </a:t>
            </a:r>
            <a:r>
              <a:rPr lang="tr-TR" sz="2400" dirty="0" err="1">
                <a:latin typeface="Calibri" panose="020F0502020204030204" pitchFamily="34" charset="0"/>
                <a:cs typeface="Calibri" panose="020F0502020204030204" pitchFamily="34" charset="0"/>
              </a:rPr>
              <a:t>bolus</a:t>
            </a:r>
            <a:r>
              <a:rPr lang="tr-TR" sz="2400" dirty="0">
                <a:latin typeface="Calibri" panose="020F0502020204030204" pitchFamily="34" charset="0"/>
                <a:cs typeface="Calibri" panose="020F0502020204030204" pitchFamily="34" charset="0"/>
              </a:rPr>
              <a:t> hesaplanırken de hedef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olarak 120 mg/dl belirlenmiştir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640G’de olduğu gibi setle insülin göndermektedir ve setle ilgili sorunlar  benzerdir</a:t>
            </a:r>
            <a:r>
              <a:rPr lang="tr-TR" sz="2800" dirty="0">
                <a:latin typeface="Calibri" panose="020F0502020204030204" pitchFamily="34" charset="0"/>
                <a:cs typeface="Calibri" panose="020F0502020204030204" pitchFamily="34" charset="0"/>
              </a:rPr>
              <a:t>.</a:t>
            </a:r>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8381393"/>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CDF849-C034-5840-BA05-5D3A6ECDF984}"/>
              </a:ext>
            </a:extLst>
          </p:cNvPr>
          <p:cNvSpPr>
            <a:spLocks noGrp="1"/>
          </p:cNvSpPr>
          <p:nvPr>
            <p:ph type="title"/>
          </p:nvPr>
        </p:nvSpPr>
        <p:spPr>
          <a:xfrm>
            <a:off x="457200" y="152400"/>
            <a:ext cx="8490004" cy="1143000"/>
          </a:xfrm>
          <a:solidFill>
            <a:srgbClr val="00B0F0"/>
          </a:solidFill>
        </p:spPr>
        <p:txBody>
          <a:bodyPr wrap="square" anchor="ctr">
            <a:normAutofit fontScale="90000"/>
          </a:bodyPr>
          <a:lstStyle/>
          <a:p>
            <a:pPr>
              <a:lnSpc>
                <a:spcPct val="90000"/>
              </a:lnSpc>
            </a:pPr>
            <a:r>
              <a:rPr lang="tr-TR" sz="3700" dirty="0"/>
              <a:t>Otomatik bazal: 70-180 mg/dl aralığında olma oranını </a:t>
            </a:r>
            <a:r>
              <a:rPr lang="tr-TR" sz="3700" dirty="0" err="1"/>
              <a:t>artırırır</a:t>
            </a:r>
            <a:r>
              <a:rPr lang="tr-TR" sz="3700" dirty="0"/>
              <a:t> ve hipoglisemileri önler</a:t>
            </a:r>
          </a:p>
        </p:txBody>
      </p:sp>
      <p:pic>
        <p:nvPicPr>
          <p:cNvPr id="4" name="Resim 3">
            <a:extLst>
              <a:ext uri="{FF2B5EF4-FFF2-40B4-BE49-F238E27FC236}">
                <a16:creationId xmlns:a16="http://schemas.microsoft.com/office/drawing/2014/main" id="{8507AFED-F639-B149-8CEB-DEEC01684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6597"/>
            <a:ext cx="8490004" cy="4924203"/>
          </a:xfrm>
          <a:prstGeom prst="rect">
            <a:avLst/>
          </a:prstGeom>
          <a:noFill/>
        </p:spPr>
      </p:pic>
    </p:spTree>
    <p:extLst>
      <p:ext uri="{BB962C8B-B14F-4D97-AF65-F5344CB8AC3E}">
        <p14:creationId xmlns:p14="http://schemas.microsoft.com/office/powerpoint/2010/main" val="305509361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494" y="2711419"/>
            <a:ext cx="5145359" cy="2728129"/>
          </a:xfrm>
          <a:prstGeom prst="rect">
            <a:avLst/>
          </a:prstGeom>
        </p:spPr>
      </p:pic>
      <p:sp>
        <p:nvSpPr>
          <p:cNvPr id="5" name="TextBox 4"/>
          <p:cNvSpPr txBox="1"/>
          <p:nvPr/>
        </p:nvSpPr>
        <p:spPr>
          <a:xfrm>
            <a:off x="3350577" y="1039649"/>
            <a:ext cx="5096399" cy="369332"/>
          </a:xfrm>
          <a:prstGeom prst="rect">
            <a:avLst/>
          </a:prstGeom>
          <a:noFill/>
        </p:spPr>
        <p:txBody>
          <a:bodyPr wrap="square" rtlCol="0">
            <a:spAutoFit/>
          </a:bodyPr>
          <a:lstStyle/>
          <a:p>
            <a:pPr defTabSz="685800" eaLnBrk="1" fontAlgn="auto" hangingPunct="1">
              <a:spcBef>
                <a:spcPts val="0"/>
              </a:spcBef>
              <a:spcAft>
                <a:spcPts val="0"/>
              </a:spcAft>
              <a:buClr>
                <a:srgbClr val="000000"/>
              </a:buClr>
              <a:defRPr/>
            </a:pPr>
            <a:r>
              <a:rPr lang="en-US" kern="0" dirty="0">
                <a:solidFill>
                  <a:srgbClr val="FFFFFF"/>
                </a:solidFill>
                <a:latin typeface="Effra Light"/>
                <a:ea typeface="+mn-ea"/>
                <a:cs typeface="Effra Light"/>
                <a:sym typeface="Arial"/>
              </a:rPr>
              <a:t>The SmartGuard™ feature - How It Works </a:t>
            </a:r>
          </a:p>
        </p:txBody>
      </p:sp>
      <p:sp>
        <p:nvSpPr>
          <p:cNvPr id="19" name="TextBox 18"/>
          <p:cNvSpPr txBox="1"/>
          <p:nvPr/>
        </p:nvSpPr>
        <p:spPr>
          <a:xfrm rot="16200000">
            <a:off x="1018777" y="3466572"/>
            <a:ext cx="1860352" cy="230832"/>
          </a:xfrm>
          <a:prstGeom prst="rect">
            <a:avLst/>
          </a:prstGeom>
          <a:noFill/>
          <a:ln w="25400">
            <a:noFill/>
          </a:ln>
        </p:spPr>
        <p:txBody>
          <a:bodyPr wrap="square" rtlCol="0">
            <a:spAutoFit/>
          </a:bodyPr>
          <a:lstStyle/>
          <a:p>
            <a:pPr algn="ctr" defTabSz="342772" eaLnBrk="1" fontAlgn="auto" hangingPunct="1">
              <a:spcBef>
                <a:spcPts val="0"/>
              </a:spcBef>
              <a:spcAft>
                <a:spcPts val="0"/>
              </a:spcAft>
              <a:buClr>
                <a:srgbClr val="000000"/>
              </a:buClr>
              <a:defRPr/>
            </a:pPr>
            <a:r>
              <a:rPr lang="en-US" sz="900" kern="0" dirty="0">
                <a:solidFill>
                  <a:prstClr val="black"/>
                </a:solidFill>
                <a:latin typeface="Effra"/>
                <a:ea typeface="+mn-ea"/>
                <a:cs typeface="Arial"/>
                <a:sym typeface="Arial"/>
              </a:rPr>
              <a:t>Sensor Glucose mg/dL</a:t>
            </a:r>
          </a:p>
        </p:txBody>
      </p:sp>
      <p:sp>
        <p:nvSpPr>
          <p:cNvPr id="49" name="Rectangle 48">
            <a:extLst>
              <a:ext uri="{FF2B5EF4-FFF2-40B4-BE49-F238E27FC236}">
                <a16:creationId xmlns:a16="http://schemas.microsoft.com/office/drawing/2014/main" id="{5243513A-CE91-4632-8C91-DA4831B8F2D6}"/>
              </a:ext>
            </a:extLst>
          </p:cNvPr>
          <p:cNvSpPr/>
          <p:nvPr/>
        </p:nvSpPr>
        <p:spPr>
          <a:xfrm>
            <a:off x="6027390" y="4750647"/>
            <a:ext cx="34289" cy="617220"/>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50" name="Rectangle 49">
            <a:extLst>
              <a:ext uri="{FF2B5EF4-FFF2-40B4-BE49-F238E27FC236}">
                <a16:creationId xmlns:a16="http://schemas.microsoft.com/office/drawing/2014/main" id="{41631E62-E587-478F-B0F9-E1578B42696B}"/>
              </a:ext>
            </a:extLst>
          </p:cNvPr>
          <p:cNvSpPr/>
          <p:nvPr/>
        </p:nvSpPr>
        <p:spPr>
          <a:xfrm flipH="1">
            <a:off x="6232917" y="4997137"/>
            <a:ext cx="32570" cy="370730"/>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52" name="Rectangle 51">
            <a:extLst>
              <a:ext uri="{FF2B5EF4-FFF2-40B4-BE49-F238E27FC236}">
                <a16:creationId xmlns:a16="http://schemas.microsoft.com/office/drawing/2014/main" id="{DDF23FA9-A95B-4626-B547-59633E62C848}"/>
              </a:ext>
            </a:extLst>
          </p:cNvPr>
          <p:cNvSpPr/>
          <p:nvPr/>
        </p:nvSpPr>
        <p:spPr>
          <a:xfrm>
            <a:off x="2701319" y="2076169"/>
            <a:ext cx="1186482" cy="544286"/>
          </a:xfrm>
          <a:prstGeom prst="rect">
            <a:avLst/>
          </a:prstGeom>
          <a:solidFill>
            <a:schemeClr val="bg1"/>
          </a:solidFill>
          <a:ln>
            <a:solidFill>
              <a:srgbClr val="3684B9"/>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53" name="TextBox 52"/>
          <p:cNvSpPr txBox="1"/>
          <p:nvPr/>
        </p:nvSpPr>
        <p:spPr>
          <a:xfrm>
            <a:off x="2701320" y="2088734"/>
            <a:ext cx="702878" cy="230832"/>
          </a:xfrm>
          <a:prstGeom prst="rect">
            <a:avLst/>
          </a:prstGeom>
          <a:noFill/>
          <a:ln w="25400">
            <a:noFill/>
          </a:ln>
        </p:spPr>
        <p:txBody>
          <a:bodyPr wrap="square" rtlCol="0">
            <a:spAutoFit/>
          </a:bodyPr>
          <a:lstStyle/>
          <a:p>
            <a:pPr algn="ctr" defTabSz="342772" eaLnBrk="1" fontAlgn="auto" hangingPunct="1">
              <a:spcBef>
                <a:spcPts val="0"/>
              </a:spcBef>
              <a:spcAft>
                <a:spcPts val="0"/>
              </a:spcAft>
              <a:buClr>
                <a:srgbClr val="000000"/>
              </a:buClr>
              <a:defRPr/>
            </a:pPr>
            <a:r>
              <a:rPr lang="en-US" sz="900" kern="0" dirty="0">
                <a:solidFill>
                  <a:prstClr val="black"/>
                </a:solidFill>
                <a:latin typeface="Effra Medium"/>
                <a:ea typeface="+mn-ea"/>
                <a:cs typeface="Effra Medium"/>
                <a:sym typeface="Arial"/>
              </a:rPr>
              <a:t>Oto </a:t>
            </a:r>
            <a:r>
              <a:rPr lang="en-US" sz="900" kern="0" dirty="0" err="1">
                <a:solidFill>
                  <a:prstClr val="black"/>
                </a:solidFill>
                <a:latin typeface="Effra Medium"/>
                <a:ea typeface="+mn-ea"/>
                <a:cs typeface="Effra Medium"/>
                <a:sym typeface="Arial"/>
              </a:rPr>
              <a:t>Bazal</a:t>
            </a:r>
            <a:endParaRPr lang="en-US" sz="900" kern="0" dirty="0">
              <a:solidFill>
                <a:prstClr val="black"/>
              </a:solidFill>
              <a:latin typeface="Effra Medium"/>
              <a:ea typeface="+mn-ea"/>
              <a:cs typeface="Effra Medium"/>
              <a:sym typeface="Arial"/>
            </a:endParaRPr>
          </a:p>
        </p:txBody>
      </p:sp>
      <p:sp>
        <p:nvSpPr>
          <p:cNvPr id="54" name="TextBox 53">
            <a:extLst>
              <a:ext uri="{FF2B5EF4-FFF2-40B4-BE49-F238E27FC236}">
                <a16:creationId xmlns:a16="http://schemas.microsoft.com/office/drawing/2014/main" id="{436FE039-79F1-4A27-828E-6F52CE3BAE21}"/>
              </a:ext>
            </a:extLst>
          </p:cNvPr>
          <p:cNvSpPr txBox="1"/>
          <p:nvPr/>
        </p:nvSpPr>
        <p:spPr>
          <a:xfrm>
            <a:off x="2673326" y="2412705"/>
            <a:ext cx="1018756" cy="230832"/>
          </a:xfrm>
          <a:prstGeom prst="rect">
            <a:avLst/>
          </a:prstGeom>
          <a:noFill/>
          <a:ln w="25400">
            <a:noFill/>
          </a:ln>
        </p:spPr>
        <p:txBody>
          <a:bodyPr wrap="square" rtlCol="0">
            <a:spAutoFit/>
          </a:bodyPr>
          <a:lstStyle/>
          <a:p>
            <a:pPr algn="ctr" defTabSz="342772" eaLnBrk="1" fontAlgn="auto" hangingPunct="1">
              <a:spcBef>
                <a:spcPts val="0"/>
              </a:spcBef>
              <a:spcAft>
                <a:spcPts val="0"/>
              </a:spcAft>
              <a:buClr>
                <a:srgbClr val="000000"/>
              </a:buClr>
              <a:defRPr/>
            </a:pPr>
            <a:r>
              <a:rPr lang="en-US" sz="900" kern="0" dirty="0">
                <a:solidFill>
                  <a:prstClr val="black"/>
                </a:solidFill>
                <a:latin typeface="Effra Medium"/>
                <a:ea typeface="+mn-ea"/>
                <a:cs typeface="Effra Medium"/>
                <a:sym typeface="Arial"/>
              </a:rPr>
              <a:t>Oto </a:t>
            </a:r>
            <a:r>
              <a:rPr lang="en-US" sz="900" kern="0" dirty="0" err="1">
                <a:solidFill>
                  <a:prstClr val="black"/>
                </a:solidFill>
                <a:latin typeface="Effra Medium"/>
                <a:ea typeface="+mn-ea"/>
                <a:cs typeface="Effra Medium"/>
                <a:sym typeface="Arial"/>
              </a:rPr>
              <a:t>düzeltme</a:t>
            </a:r>
            <a:endParaRPr lang="en-US" sz="900" kern="0" dirty="0">
              <a:solidFill>
                <a:prstClr val="black"/>
              </a:solidFill>
              <a:latin typeface="Effra Medium"/>
              <a:ea typeface="+mn-ea"/>
              <a:cs typeface="Effra Medium"/>
              <a:sym typeface="Arial"/>
            </a:endParaRPr>
          </a:p>
        </p:txBody>
      </p:sp>
      <p:sp>
        <p:nvSpPr>
          <p:cNvPr id="58" name="Rectangle 57">
            <a:extLst>
              <a:ext uri="{FF2B5EF4-FFF2-40B4-BE49-F238E27FC236}">
                <a16:creationId xmlns:a16="http://schemas.microsoft.com/office/drawing/2014/main" id="{2E4FDE4B-523F-42C4-BC78-9817AE0E57AD}"/>
              </a:ext>
            </a:extLst>
          </p:cNvPr>
          <p:cNvSpPr/>
          <p:nvPr/>
        </p:nvSpPr>
        <p:spPr>
          <a:xfrm flipH="1">
            <a:off x="6131830" y="5021158"/>
            <a:ext cx="34289" cy="346709"/>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59" name="Rectangle 58">
            <a:extLst>
              <a:ext uri="{FF2B5EF4-FFF2-40B4-BE49-F238E27FC236}">
                <a16:creationId xmlns:a16="http://schemas.microsoft.com/office/drawing/2014/main" id="{F534265A-51B4-41AD-B036-3A34322894F9}"/>
              </a:ext>
            </a:extLst>
          </p:cNvPr>
          <p:cNvSpPr/>
          <p:nvPr/>
        </p:nvSpPr>
        <p:spPr>
          <a:xfrm flipH="1">
            <a:off x="6324283" y="5016394"/>
            <a:ext cx="34289" cy="351473"/>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77" name="Rectangle 75">
            <a:extLst>
              <a:ext uri="{FF2B5EF4-FFF2-40B4-BE49-F238E27FC236}">
                <a16:creationId xmlns:a16="http://schemas.microsoft.com/office/drawing/2014/main" id="{5E14D136-FAAD-428D-BA72-B54AAA35464D}"/>
              </a:ext>
            </a:extLst>
          </p:cNvPr>
          <p:cNvSpPr/>
          <p:nvPr/>
        </p:nvSpPr>
        <p:spPr>
          <a:xfrm>
            <a:off x="2670639" y="4844624"/>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B</a:t>
            </a:r>
          </a:p>
        </p:txBody>
      </p:sp>
      <p:sp>
        <p:nvSpPr>
          <p:cNvPr id="78" name="Rectangle 73">
            <a:extLst>
              <a:ext uri="{FF2B5EF4-FFF2-40B4-BE49-F238E27FC236}">
                <a16:creationId xmlns:a16="http://schemas.microsoft.com/office/drawing/2014/main" id="{D95B1BF4-BB96-4481-8A52-32D6BB99650C}"/>
              </a:ext>
            </a:extLst>
          </p:cNvPr>
          <p:cNvSpPr/>
          <p:nvPr/>
        </p:nvSpPr>
        <p:spPr>
          <a:xfrm>
            <a:off x="5524522" y="3467256"/>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C</a:t>
            </a:r>
          </a:p>
        </p:txBody>
      </p:sp>
      <p:sp>
        <p:nvSpPr>
          <p:cNvPr id="79" name="Rectangle 79">
            <a:extLst>
              <a:ext uri="{FF2B5EF4-FFF2-40B4-BE49-F238E27FC236}">
                <a16:creationId xmlns:a16="http://schemas.microsoft.com/office/drawing/2014/main" id="{72677DA8-1AA8-4FE4-929F-ACA5EB6E81DC}"/>
              </a:ext>
            </a:extLst>
          </p:cNvPr>
          <p:cNvSpPr/>
          <p:nvPr/>
        </p:nvSpPr>
        <p:spPr>
          <a:xfrm>
            <a:off x="5943211" y="4506452"/>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D</a:t>
            </a:r>
          </a:p>
        </p:txBody>
      </p:sp>
      <p:sp>
        <p:nvSpPr>
          <p:cNvPr id="81" name="Rectangle 80">
            <a:extLst>
              <a:ext uri="{FF2B5EF4-FFF2-40B4-BE49-F238E27FC236}">
                <a16:creationId xmlns:a16="http://schemas.microsoft.com/office/drawing/2014/main" id="{E6F35A3D-EB31-4648-B423-21A5E37AE223}"/>
              </a:ext>
            </a:extLst>
          </p:cNvPr>
          <p:cNvSpPr/>
          <p:nvPr/>
        </p:nvSpPr>
        <p:spPr>
          <a:xfrm flipH="1">
            <a:off x="2423434" y="5021158"/>
            <a:ext cx="34289" cy="346709"/>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82" name="Rectangle 81">
            <a:extLst>
              <a:ext uri="{FF2B5EF4-FFF2-40B4-BE49-F238E27FC236}">
                <a16:creationId xmlns:a16="http://schemas.microsoft.com/office/drawing/2014/main" id="{AFF3EA6D-2C10-46AE-9074-97E9B13964DE}"/>
              </a:ext>
            </a:extLst>
          </p:cNvPr>
          <p:cNvSpPr/>
          <p:nvPr/>
        </p:nvSpPr>
        <p:spPr>
          <a:xfrm flipH="1">
            <a:off x="4652000" y="5021158"/>
            <a:ext cx="34289" cy="346709"/>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84" name="Rectangle 83">
            <a:extLst>
              <a:ext uri="{FF2B5EF4-FFF2-40B4-BE49-F238E27FC236}">
                <a16:creationId xmlns:a16="http://schemas.microsoft.com/office/drawing/2014/main" id="{C624C8F1-DE3A-4EA1-B887-ABB7C6FD989F}"/>
              </a:ext>
            </a:extLst>
          </p:cNvPr>
          <p:cNvSpPr/>
          <p:nvPr/>
        </p:nvSpPr>
        <p:spPr>
          <a:xfrm flipH="1">
            <a:off x="4574566" y="4937814"/>
            <a:ext cx="34289" cy="430053"/>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46" name="Rectangle 45">
            <a:extLst>
              <a:ext uri="{FF2B5EF4-FFF2-40B4-BE49-F238E27FC236}">
                <a16:creationId xmlns:a16="http://schemas.microsoft.com/office/drawing/2014/main" id="{12B20EF3-02EE-4E6F-99BE-ED8A3A61E807}"/>
              </a:ext>
            </a:extLst>
          </p:cNvPr>
          <p:cNvSpPr/>
          <p:nvPr/>
        </p:nvSpPr>
        <p:spPr>
          <a:xfrm flipH="1">
            <a:off x="3667387" y="2375810"/>
            <a:ext cx="43673" cy="216201"/>
          </a:xfrm>
          <a:prstGeom prst="rect">
            <a:avLst/>
          </a:prstGeom>
          <a:solidFill>
            <a:srgbClr val="B07BD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pic>
        <p:nvPicPr>
          <p:cNvPr id="2" name="Picture 1">
            <a:extLst>
              <a:ext uri="{FF2B5EF4-FFF2-40B4-BE49-F238E27FC236}">
                <a16:creationId xmlns:a16="http://schemas.microsoft.com/office/drawing/2014/main" id="{312396BF-DF81-45BE-ADD8-203761A5440C}"/>
              </a:ext>
            </a:extLst>
          </p:cNvPr>
          <p:cNvPicPr>
            <a:picLocks noChangeAspect="1"/>
          </p:cNvPicPr>
          <p:nvPr/>
        </p:nvPicPr>
        <p:blipFill>
          <a:blip r:embed="rId4"/>
          <a:stretch>
            <a:fillRect/>
          </a:stretch>
        </p:blipFill>
        <p:spPr>
          <a:xfrm>
            <a:off x="3385568" y="2110679"/>
            <a:ext cx="421324" cy="200025"/>
          </a:xfrm>
          <a:prstGeom prst="rect">
            <a:avLst/>
          </a:prstGeom>
        </p:spPr>
      </p:pic>
      <p:sp>
        <p:nvSpPr>
          <p:cNvPr id="17" name="TextBox 16"/>
          <p:cNvSpPr txBox="1"/>
          <p:nvPr/>
        </p:nvSpPr>
        <p:spPr>
          <a:xfrm>
            <a:off x="6859383" y="4576533"/>
            <a:ext cx="285750" cy="415498"/>
          </a:xfrm>
          <a:prstGeom prst="rect">
            <a:avLst/>
          </a:prstGeom>
          <a:noFill/>
          <a:ln w="25400">
            <a:noFill/>
          </a:ln>
        </p:spPr>
        <p:txBody>
          <a:bodyPr wrap="square" rtlCol="0">
            <a:spAutoFit/>
          </a:bodyPr>
          <a:lstStyle/>
          <a:p>
            <a:pPr algn="ctr" defTabSz="342772" eaLnBrk="1" fontAlgn="auto" hangingPunct="1">
              <a:spcBef>
                <a:spcPts val="0"/>
              </a:spcBef>
              <a:spcAft>
                <a:spcPts val="0"/>
              </a:spcAft>
              <a:buClr>
                <a:srgbClr val="000000"/>
              </a:buClr>
              <a:defRPr/>
            </a:pPr>
            <a:r>
              <a:rPr lang="en-US" sz="1050" kern="0" dirty="0">
                <a:solidFill>
                  <a:prstClr val="black"/>
                </a:solidFill>
                <a:latin typeface="Effra"/>
                <a:ea typeface="+mn-ea"/>
                <a:cs typeface="Arial"/>
                <a:sym typeface="Arial"/>
              </a:rPr>
              <a:t>10</a:t>
            </a:r>
          </a:p>
        </p:txBody>
      </p:sp>
      <p:sp>
        <p:nvSpPr>
          <p:cNvPr id="18" name="TextBox 17"/>
          <p:cNvSpPr txBox="1"/>
          <p:nvPr/>
        </p:nvSpPr>
        <p:spPr>
          <a:xfrm>
            <a:off x="8199370" y="4582458"/>
            <a:ext cx="417073" cy="253916"/>
          </a:xfrm>
          <a:prstGeom prst="rect">
            <a:avLst/>
          </a:prstGeom>
          <a:noFill/>
          <a:ln w="25400">
            <a:noFill/>
          </a:ln>
        </p:spPr>
        <p:txBody>
          <a:bodyPr wrap="square" rtlCol="0">
            <a:spAutoFit/>
          </a:bodyPr>
          <a:lstStyle/>
          <a:p>
            <a:pPr algn="ctr" defTabSz="342772" eaLnBrk="1" fontAlgn="auto" hangingPunct="1">
              <a:spcBef>
                <a:spcPts val="0"/>
              </a:spcBef>
              <a:spcAft>
                <a:spcPts val="0"/>
              </a:spcAft>
              <a:buClr>
                <a:srgbClr val="000000"/>
              </a:buClr>
              <a:defRPr/>
            </a:pPr>
            <a:r>
              <a:rPr lang="en-US" sz="1050" kern="0" dirty="0">
                <a:solidFill>
                  <a:prstClr val="black"/>
                </a:solidFill>
                <a:latin typeface="Effra"/>
                <a:ea typeface="+mn-ea"/>
                <a:cs typeface="Arial"/>
                <a:sym typeface="Arial"/>
              </a:rPr>
              <a:t>12A</a:t>
            </a:r>
          </a:p>
        </p:txBody>
      </p:sp>
      <p:sp>
        <p:nvSpPr>
          <p:cNvPr id="31" name="Freeform 30"/>
          <p:cNvSpPr/>
          <p:nvPr/>
        </p:nvSpPr>
        <p:spPr>
          <a:xfrm>
            <a:off x="6842175" y="5041404"/>
            <a:ext cx="287891" cy="307181"/>
          </a:xfrm>
          <a:custGeom>
            <a:avLst/>
            <a:gdLst>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88595 w 345069"/>
              <a:gd name="connsiteY44" fmla="*/ 268605 h 415290"/>
              <a:gd name="connsiteX45" fmla="*/ 190500 w 345069"/>
              <a:gd name="connsiteY45" fmla="*/ 245745 h 415290"/>
              <a:gd name="connsiteX46" fmla="*/ 196215 w 345069"/>
              <a:gd name="connsiteY46" fmla="*/ 226695 h 415290"/>
              <a:gd name="connsiteX47" fmla="*/ 198120 w 345069"/>
              <a:gd name="connsiteY47" fmla="*/ 215265 h 415290"/>
              <a:gd name="connsiteX48" fmla="*/ 205740 w 345069"/>
              <a:gd name="connsiteY48" fmla="*/ 186690 h 415290"/>
              <a:gd name="connsiteX49" fmla="*/ 211455 w 345069"/>
              <a:gd name="connsiteY49" fmla="*/ 18288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88595 w 345069"/>
              <a:gd name="connsiteY44" fmla="*/ 268605 h 415290"/>
              <a:gd name="connsiteX45" fmla="*/ 190500 w 345069"/>
              <a:gd name="connsiteY45" fmla="*/ 245745 h 415290"/>
              <a:gd name="connsiteX46" fmla="*/ 196215 w 345069"/>
              <a:gd name="connsiteY46" fmla="*/ 226695 h 415290"/>
              <a:gd name="connsiteX47" fmla="*/ 198120 w 345069"/>
              <a:gd name="connsiteY47" fmla="*/ 215265 h 415290"/>
              <a:gd name="connsiteX48" fmla="*/ 205740 w 345069"/>
              <a:gd name="connsiteY48" fmla="*/ 186690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88595 w 345069"/>
              <a:gd name="connsiteY44" fmla="*/ 268605 h 415290"/>
              <a:gd name="connsiteX45" fmla="*/ 190500 w 345069"/>
              <a:gd name="connsiteY45" fmla="*/ 245745 h 415290"/>
              <a:gd name="connsiteX46" fmla="*/ 196215 w 345069"/>
              <a:gd name="connsiteY46" fmla="*/ 226695 h 415290"/>
              <a:gd name="connsiteX47" fmla="*/ 198120 w 345069"/>
              <a:gd name="connsiteY47" fmla="*/ 21526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88595 w 345069"/>
              <a:gd name="connsiteY44" fmla="*/ 268605 h 415290"/>
              <a:gd name="connsiteX45" fmla="*/ 190500 w 345069"/>
              <a:gd name="connsiteY45" fmla="*/ 245745 h 415290"/>
              <a:gd name="connsiteX46" fmla="*/ 196215 w 345069"/>
              <a:gd name="connsiteY46" fmla="*/ 226695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88595 w 345069"/>
              <a:gd name="connsiteY44" fmla="*/ 268605 h 415290"/>
              <a:gd name="connsiteX45" fmla="*/ 190500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88595 w 345069"/>
              <a:gd name="connsiteY44" fmla="*/ 268605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84785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82880 w 345069"/>
              <a:gd name="connsiteY42" fmla="*/ 32004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73355 w 345069"/>
              <a:gd name="connsiteY41" fmla="*/ 337185 h 415290"/>
              <a:gd name="connsiteX42" fmla="*/ 171450 w 345069"/>
              <a:gd name="connsiteY42" fmla="*/ 32385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58115 w 345069"/>
              <a:gd name="connsiteY41" fmla="*/ 337185 h 415290"/>
              <a:gd name="connsiteX42" fmla="*/ 171450 w 345069"/>
              <a:gd name="connsiteY42" fmla="*/ 32385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0030 w 345069"/>
              <a:gd name="connsiteY56" fmla="*/ 27051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58115 w 345069"/>
              <a:gd name="connsiteY41" fmla="*/ 337185 h 415290"/>
              <a:gd name="connsiteX42" fmla="*/ 171450 w 345069"/>
              <a:gd name="connsiteY42" fmla="*/ 32385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7650 w 345069"/>
              <a:gd name="connsiteY56" fmla="*/ 266700 h 415290"/>
              <a:gd name="connsiteX57" fmla="*/ 249555 w 345069"/>
              <a:gd name="connsiteY57" fmla="*/ 28003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58115 w 345069"/>
              <a:gd name="connsiteY41" fmla="*/ 337185 h 415290"/>
              <a:gd name="connsiteX42" fmla="*/ 171450 w 345069"/>
              <a:gd name="connsiteY42" fmla="*/ 32385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7650 w 345069"/>
              <a:gd name="connsiteY56" fmla="*/ 266700 h 415290"/>
              <a:gd name="connsiteX57" fmla="*/ 255270 w 345069"/>
              <a:gd name="connsiteY57" fmla="*/ 28384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58115 w 345069"/>
              <a:gd name="connsiteY41" fmla="*/ 337185 h 415290"/>
              <a:gd name="connsiteX42" fmla="*/ 171450 w 345069"/>
              <a:gd name="connsiteY42" fmla="*/ 32385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7650 w 345069"/>
              <a:gd name="connsiteY56" fmla="*/ 266700 h 415290"/>
              <a:gd name="connsiteX57" fmla="*/ 255270 w 345069"/>
              <a:gd name="connsiteY57" fmla="*/ 28384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15290"/>
              <a:gd name="connsiteX1" fmla="*/ 0 w 345069"/>
              <a:gd name="connsiteY1" fmla="*/ 409575 h 415290"/>
              <a:gd name="connsiteX2" fmla="*/ 1905 w 345069"/>
              <a:gd name="connsiteY2" fmla="*/ 392430 h 415290"/>
              <a:gd name="connsiteX3" fmla="*/ 0 w 345069"/>
              <a:gd name="connsiteY3" fmla="*/ 381000 h 415290"/>
              <a:gd name="connsiteX4" fmla="*/ 1905 w 345069"/>
              <a:gd name="connsiteY4" fmla="*/ 363855 h 415290"/>
              <a:gd name="connsiteX5" fmla="*/ 3810 w 345069"/>
              <a:gd name="connsiteY5" fmla="*/ 358140 h 415290"/>
              <a:gd name="connsiteX6" fmla="*/ 5715 w 345069"/>
              <a:gd name="connsiteY6" fmla="*/ 350520 h 415290"/>
              <a:gd name="connsiteX7" fmla="*/ 3810 w 345069"/>
              <a:gd name="connsiteY7" fmla="*/ 320040 h 415290"/>
              <a:gd name="connsiteX8" fmla="*/ 3810 w 345069"/>
              <a:gd name="connsiteY8" fmla="*/ 243840 h 415290"/>
              <a:gd name="connsiteX9" fmla="*/ 7620 w 345069"/>
              <a:gd name="connsiteY9" fmla="*/ 226695 h 415290"/>
              <a:gd name="connsiteX10" fmla="*/ 5715 w 345069"/>
              <a:gd name="connsiteY10" fmla="*/ 203835 h 415290"/>
              <a:gd name="connsiteX11" fmla="*/ 3810 w 345069"/>
              <a:gd name="connsiteY11" fmla="*/ 198120 h 415290"/>
              <a:gd name="connsiteX12" fmla="*/ 7620 w 345069"/>
              <a:gd name="connsiteY12" fmla="*/ 167640 h 415290"/>
              <a:gd name="connsiteX13" fmla="*/ 5715 w 345069"/>
              <a:gd name="connsiteY13" fmla="*/ 142875 h 415290"/>
              <a:gd name="connsiteX14" fmla="*/ 3810 w 345069"/>
              <a:gd name="connsiteY14" fmla="*/ 137160 h 415290"/>
              <a:gd name="connsiteX15" fmla="*/ 7620 w 345069"/>
              <a:gd name="connsiteY15" fmla="*/ 81915 h 415290"/>
              <a:gd name="connsiteX16" fmla="*/ 5715 w 345069"/>
              <a:gd name="connsiteY16" fmla="*/ 34290 h 415290"/>
              <a:gd name="connsiteX17" fmla="*/ 3810 w 345069"/>
              <a:gd name="connsiteY17" fmla="*/ 28575 h 415290"/>
              <a:gd name="connsiteX18" fmla="*/ 11430 w 345069"/>
              <a:gd name="connsiteY18" fmla="*/ 3810 h 415290"/>
              <a:gd name="connsiteX19" fmla="*/ 17145 w 345069"/>
              <a:gd name="connsiteY19" fmla="*/ 0 h 415290"/>
              <a:gd name="connsiteX20" fmla="*/ 22860 w 345069"/>
              <a:gd name="connsiteY20" fmla="*/ 1905 h 415290"/>
              <a:gd name="connsiteX21" fmla="*/ 24765 w 345069"/>
              <a:gd name="connsiteY21" fmla="*/ 7620 h 415290"/>
              <a:gd name="connsiteX22" fmla="*/ 34290 w 345069"/>
              <a:gd name="connsiteY22" fmla="*/ 19050 h 415290"/>
              <a:gd name="connsiteX23" fmla="*/ 38100 w 345069"/>
              <a:gd name="connsiteY23" fmla="*/ 30480 h 415290"/>
              <a:gd name="connsiteX24" fmla="*/ 41910 w 345069"/>
              <a:gd name="connsiteY24" fmla="*/ 55245 h 415290"/>
              <a:gd name="connsiteX25" fmla="*/ 43815 w 345069"/>
              <a:gd name="connsiteY25" fmla="*/ 85725 h 415290"/>
              <a:gd name="connsiteX26" fmla="*/ 45720 w 345069"/>
              <a:gd name="connsiteY26" fmla="*/ 190500 h 415290"/>
              <a:gd name="connsiteX27" fmla="*/ 49530 w 345069"/>
              <a:gd name="connsiteY27" fmla="*/ 201930 h 415290"/>
              <a:gd name="connsiteX28" fmla="*/ 45720 w 345069"/>
              <a:gd name="connsiteY28" fmla="*/ 238125 h 415290"/>
              <a:gd name="connsiteX29" fmla="*/ 41910 w 345069"/>
              <a:gd name="connsiteY29" fmla="*/ 262890 h 415290"/>
              <a:gd name="connsiteX30" fmla="*/ 43815 w 345069"/>
              <a:gd name="connsiteY30" fmla="*/ 270510 h 415290"/>
              <a:gd name="connsiteX31" fmla="*/ 47625 w 345069"/>
              <a:gd name="connsiteY31" fmla="*/ 291465 h 415290"/>
              <a:gd name="connsiteX32" fmla="*/ 49530 w 345069"/>
              <a:gd name="connsiteY32" fmla="*/ 297180 h 415290"/>
              <a:gd name="connsiteX33" fmla="*/ 57150 w 345069"/>
              <a:gd name="connsiteY33" fmla="*/ 308610 h 415290"/>
              <a:gd name="connsiteX34" fmla="*/ 64770 w 345069"/>
              <a:gd name="connsiteY34" fmla="*/ 318135 h 415290"/>
              <a:gd name="connsiteX35" fmla="*/ 68580 w 345069"/>
              <a:gd name="connsiteY35" fmla="*/ 323850 h 415290"/>
              <a:gd name="connsiteX36" fmla="*/ 87630 w 345069"/>
              <a:gd name="connsiteY36" fmla="*/ 337185 h 415290"/>
              <a:gd name="connsiteX37" fmla="*/ 99060 w 345069"/>
              <a:gd name="connsiteY37" fmla="*/ 342900 h 415290"/>
              <a:gd name="connsiteX38" fmla="*/ 114300 w 345069"/>
              <a:gd name="connsiteY38" fmla="*/ 344805 h 415290"/>
              <a:gd name="connsiteX39" fmla="*/ 125730 w 345069"/>
              <a:gd name="connsiteY39" fmla="*/ 342900 h 415290"/>
              <a:gd name="connsiteX40" fmla="*/ 139065 w 345069"/>
              <a:gd name="connsiteY40" fmla="*/ 340995 h 415290"/>
              <a:gd name="connsiteX41" fmla="*/ 158115 w 345069"/>
              <a:gd name="connsiteY41" fmla="*/ 337185 h 415290"/>
              <a:gd name="connsiteX42" fmla="*/ 171450 w 345069"/>
              <a:gd name="connsiteY42" fmla="*/ 323850 h 415290"/>
              <a:gd name="connsiteX43" fmla="*/ 179070 w 345069"/>
              <a:gd name="connsiteY43" fmla="*/ 306705 h 415290"/>
              <a:gd name="connsiteX44" fmla="*/ 177165 w 345069"/>
              <a:gd name="connsiteY44" fmla="*/ 270510 h 415290"/>
              <a:gd name="connsiteX45" fmla="*/ 177165 w 345069"/>
              <a:gd name="connsiteY45" fmla="*/ 245745 h 415290"/>
              <a:gd name="connsiteX46" fmla="*/ 179070 w 345069"/>
              <a:gd name="connsiteY46" fmla="*/ 201930 h 415290"/>
              <a:gd name="connsiteX47" fmla="*/ 180975 w 345069"/>
              <a:gd name="connsiteY47" fmla="*/ 150495 h 415290"/>
              <a:gd name="connsiteX48" fmla="*/ 190500 w 345069"/>
              <a:gd name="connsiteY48" fmla="*/ 85725 h 415290"/>
              <a:gd name="connsiteX49" fmla="*/ 213360 w 345069"/>
              <a:gd name="connsiteY49" fmla="*/ 45720 h 415290"/>
              <a:gd name="connsiteX50" fmla="*/ 224790 w 345069"/>
              <a:gd name="connsiteY50" fmla="*/ 184785 h 415290"/>
              <a:gd name="connsiteX51" fmla="*/ 226695 w 345069"/>
              <a:gd name="connsiteY51" fmla="*/ 200025 h 415290"/>
              <a:gd name="connsiteX52" fmla="*/ 232410 w 345069"/>
              <a:gd name="connsiteY52" fmla="*/ 217170 h 415290"/>
              <a:gd name="connsiteX53" fmla="*/ 234315 w 345069"/>
              <a:gd name="connsiteY53" fmla="*/ 226695 h 415290"/>
              <a:gd name="connsiteX54" fmla="*/ 236220 w 345069"/>
              <a:gd name="connsiteY54" fmla="*/ 238125 h 415290"/>
              <a:gd name="connsiteX55" fmla="*/ 238125 w 345069"/>
              <a:gd name="connsiteY55" fmla="*/ 243840 h 415290"/>
              <a:gd name="connsiteX56" fmla="*/ 247650 w 345069"/>
              <a:gd name="connsiteY56" fmla="*/ 266700 h 415290"/>
              <a:gd name="connsiteX57" fmla="*/ 255270 w 345069"/>
              <a:gd name="connsiteY57" fmla="*/ 283845 h 415290"/>
              <a:gd name="connsiteX58" fmla="*/ 255270 w 345069"/>
              <a:gd name="connsiteY58" fmla="*/ 285750 h 415290"/>
              <a:gd name="connsiteX59" fmla="*/ 266700 w 345069"/>
              <a:gd name="connsiteY59" fmla="*/ 302895 h 415290"/>
              <a:gd name="connsiteX60" fmla="*/ 268605 w 345069"/>
              <a:gd name="connsiteY60" fmla="*/ 308610 h 415290"/>
              <a:gd name="connsiteX61" fmla="*/ 274320 w 345069"/>
              <a:gd name="connsiteY61" fmla="*/ 312420 h 415290"/>
              <a:gd name="connsiteX62" fmla="*/ 283845 w 345069"/>
              <a:gd name="connsiteY62" fmla="*/ 329565 h 415290"/>
              <a:gd name="connsiteX63" fmla="*/ 287655 w 345069"/>
              <a:gd name="connsiteY63" fmla="*/ 335280 h 415290"/>
              <a:gd name="connsiteX64" fmla="*/ 293370 w 345069"/>
              <a:gd name="connsiteY64" fmla="*/ 339090 h 415290"/>
              <a:gd name="connsiteX65" fmla="*/ 300990 w 345069"/>
              <a:gd name="connsiteY65" fmla="*/ 348615 h 415290"/>
              <a:gd name="connsiteX66" fmla="*/ 304800 w 345069"/>
              <a:gd name="connsiteY66" fmla="*/ 354330 h 415290"/>
              <a:gd name="connsiteX67" fmla="*/ 316230 w 345069"/>
              <a:gd name="connsiteY67" fmla="*/ 360045 h 415290"/>
              <a:gd name="connsiteX68" fmla="*/ 327660 w 345069"/>
              <a:gd name="connsiteY68" fmla="*/ 367665 h 415290"/>
              <a:gd name="connsiteX69" fmla="*/ 335280 w 345069"/>
              <a:gd name="connsiteY69" fmla="*/ 375285 h 415290"/>
              <a:gd name="connsiteX70" fmla="*/ 339090 w 345069"/>
              <a:gd name="connsiteY70" fmla="*/ 386715 h 415290"/>
              <a:gd name="connsiteX71" fmla="*/ 340995 w 345069"/>
              <a:gd name="connsiteY71" fmla="*/ 400050 h 415290"/>
              <a:gd name="connsiteX72" fmla="*/ 344805 w 345069"/>
              <a:gd name="connsiteY72" fmla="*/ 415290 h 415290"/>
              <a:gd name="connsiteX73" fmla="*/ 0 w 345069"/>
              <a:gd name="connsiteY73" fmla="*/ 409575 h 415290"/>
              <a:gd name="connsiteX0" fmla="*/ 0 w 345069"/>
              <a:gd name="connsiteY0" fmla="*/ 409575 h 409575"/>
              <a:gd name="connsiteX1" fmla="*/ 0 w 345069"/>
              <a:gd name="connsiteY1" fmla="*/ 409575 h 409575"/>
              <a:gd name="connsiteX2" fmla="*/ 1905 w 345069"/>
              <a:gd name="connsiteY2" fmla="*/ 392430 h 409575"/>
              <a:gd name="connsiteX3" fmla="*/ 0 w 345069"/>
              <a:gd name="connsiteY3" fmla="*/ 381000 h 409575"/>
              <a:gd name="connsiteX4" fmla="*/ 1905 w 345069"/>
              <a:gd name="connsiteY4" fmla="*/ 363855 h 409575"/>
              <a:gd name="connsiteX5" fmla="*/ 3810 w 345069"/>
              <a:gd name="connsiteY5" fmla="*/ 358140 h 409575"/>
              <a:gd name="connsiteX6" fmla="*/ 5715 w 345069"/>
              <a:gd name="connsiteY6" fmla="*/ 350520 h 409575"/>
              <a:gd name="connsiteX7" fmla="*/ 3810 w 345069"/>
              <a:gd name="connsiteY7" fmla="*/ 320040 h 409575"/>
              <a:gd name="connsiteX8" fmla="*/ 3810 w 345069"/>
              <a:gd name="connsiteY8" fmla="*/ 243840 h 409575"/>
              <a:gd name="connsiteX9" fmla="*/ 7620 w 345069"/>
              <a:gd name="connsiteY9" fmla="*/ 226695 h 409575"/>
              <a:gd name="connsiteX10" fmla="*/ 5715 w 345069"/>
              <a:gd name="connsiteY10" fmla="*/ 203835 h 409575"/>
              <a:gd name="connsiteX11" fmla="*/ 3810 w 345069"/>
              <a:gd name="connsiteY11" fmla="*/ 198120 h 409575"/>
              <a:gd name="connsiteX12" fmla="*/ 7620 w 345069"/>
              <a:gd name="connsiteY12" fmla="*/ 167640 h 409575"/>
              <a:gd name="connsiteX13" fmla="*/ 5715 w 345069"/>
              <a:gd name="connsiteY13" fmla="*/ 142875 h 409575"/>
              <a:gd name="connsiteX14" fmla="*/ 3810 w 345069"/>
              <a:gd name="connsiteY14" fmla="*/ 137160 h 409575"/>
              <a:gd name="connsiteX15" fmla="*/ 7620 w 345069"/>
              <a:gd name="connsiteY15" fmla="*/ 81915 h 409575"/>
              <a:gd name="connsiteX16" fmla="*/ 5715 w 345069"/>
              <a:gd name="connsiteY16" fmla="*/ 34290 h 409575"/>
              <a:gd name="connsiteX17" fmla="*/ 3810 w 345069"/>
              <a:gd name="connsiteY17" fmla="*/ 28575 h 409575"/>
              <a:gd name="connsiteX18" fmla="*/ 11430 w 345069"/>
              <a:gd name="connsiteY18" fmla="*/ 3810 h 409575"/>
              <a:gd name="connsiteX19" fmla="*/ 17145 w 345069"/>
              <a:gd name="connsiteY19" fmla="*/ 0 h 409575"/>
              <a:gd name="connsiteX20" fmla="*/ 22860 w 345069"/>
              <a:gd name="connsiteY20" fmla="*/ 1905 h 409575"/>
              <a:gd name="connsiteX21" fmla="*/ 24765 w 345069"/>
              <a:gd name="connsiteY21" fmla="*/ 7620 h 409575"/>
              <a:gd name="connsiteX22" fmla="*/ 34290 w 345069"/>
              <a:gd name="connsiteY22" fmla="*/ 19050 h 409575"/>
              <a:gd name="connsiteX23" fmla="*/ 38100 w 345069"/>
              <a:gd name="connsiteY23" fmla="*/ 30480 h 409575"/>
              <a:gd name="connsiteX24" fmla="*/ 41910 w 345069"/>
              <a:gd name="connsiteY24" fmla="*/ 55245 h 409575"/>
              <a:gd name="connsiteX25" fmla="*/ 43815 w 345069"/>
              <a:gd name="connsiteY25" fmla="*/ 85725 h 409575"/>
              <a:gd name="connsiteX26" fmla="*/ 45720 w 345069"/>
              <a:gd name="connsiteY26" fmla="*/ 190500 h 409575"/>
              <a:gd name="connsiteX27" fmla="*/ 49530 w 345069"/>
              <a:gd name="connsiteY27" fmla="*/ 201930 h 409575"/>
              <a:gd name="connsiteX28" fmla="*/ 45720 w 345069"/>
              <a:gd name="connsiteY28" fmla="*/ 238125 h 409575"/>
              <a:gd name="connsiteX29" fmla="*/ 41910 w 345069"/>
              <a:gd name="connsiteY29" fmla="*/ 262890 h 409575"/>
              <a:gd name="connsiteX30" fmla="*/ 43815 w 345069"/>
              <a:gd name="connsiteY30" fmla="*/ 270510 h 409575"/>
              <a:gd name="connsiteX31" fmla="*/ 47625 w 345069"/>
              <a:gd name="connsiteY31" fmla="*/ 291465 h 409575"/>
              <a:gd name="connsiteX32" fmla="*/ 49530 w 345069"/>
              <a:gd name="connsiteY32" fmla="*/ 297180 h 409575"/>
              <a:gd name="connsiteX33" fmla="*/ 57150 w 345069"/>
              <a:gd name="connsiteY33" fmla="*/ 308610 h 409575"/>
              <a:gd name="connsiteX34" fmla="*/ 64770 w 345069"/>
              <a:gd name="connsiteY34" fmla="*/ 318135 h 409575"/>
              <a:gd name="connsiteX35" fmla="*/ 68580 w 345069"/>
              <a:gd name="connsiteY35" fmla="*/ 323850 h 409575"/>
              <a:gd name="connsiteX36" fmla="*/ 87630 w 345069"/>
              <a:gd name="connsiteY36" fmla="*/ 337185 h 409575"/>
              <a:gd name="connsiteX37" fmla="*/ 99060 w 345069"/>
              <a:gd name="connsiteY37" fmla="*/ 342900 h 409575"/>
              <a:gd name="connsiteX38" fmla="*/ 114300 w 345069"/>
              <a:gd name="connsiteY38" fmla="*/ 344805 h 409575"/>
              <a:gd name="connsiteX39" fmla="*/ 125730 w 345069"/>
              <a:gd name="connsiteY39" fmla="*/ 342900 h 409575"/>
              <a:gd name="connsiteX40" fmla="*/ 139065 w 345069"/>
              <a:gd name="connsiteY40" fmla="*/ 340995 h 409575"/>
              <a:gd name="connsiteX41" fmla="*/ 158115 w 345069"/>
              <a:gd name="connsiteY41" fmla="*/ 337185 h 409575"/>
              <a:gd name="connsiteX42" fmla="*/ 171450 w 345069"/>
              <a:gd name="connsiteY42" fmla="*/ 323850 h 409575"/>
              <a:gd name="connsiteX43" fmla="*/ 179070 w 345069"/>
              <a:gd name="connsiteY43" fmla="*/ 306705 h 409575"/>
              <a:gd name="connsiteX44" fmla="*/ 177165 w 345069"/>
              <a:gd name="connsiteY44" fmla="*/ 270510 h 409575"/>
              <a:gd name="connsiteX45" fmla="*/ 177165 w 345069"/>
              <a:gd name="connsiteY45" fmla="*/ 245745 h 409575"/>
              <a:gd name="connsiteX46" fmla="*/ 179070 w 345069"/>
              <a:gd name="connsiteY46" fmla="*/ 201930 h 409575"/>
              <a:gd name="connsiteX47" fmla="*/ 180975 w 345069"/>
              <a:gd name="connsiteY47" fmla="*/ 150495 h 409575"/>
              <a:gd name="connsiteX48" fmla="*/ 190500 w 345069"/>
              <a:gd name="connsiteY48" fmla="*/ 85725 h 409575"/>
              <a:gd name="connsiteX49" fmla="*/ 213360 w 345069"/>
              <a:gd name="connsiteY49" fmla="*/ 45720 h 409575"/>
              <a:gd name="connsiteX50" fmla="*/ 224790 w 345069"/>
              <a:gd name="connsiteY50" fmla="*/ 184785 h 409575"/>
              <a:gd name="connsiteX51" fmla="*/ 226695 w 345069"/>
              <a:gd name="connsiteY51" fmla="*/ 200025 h 409575"/>
              <a:gd name="connsiteX52" fmla="*/ 232410 w 345069"/>
              <a:gd name="connsiteY52" fmla="*/ 217170 h 409575"/>
              <a:gd name="connsiteX53" fmla="*/ 234315 w 345069"/>
              <a:gd name="connsiteY53" fmla="*/ 226695 h 409575"/>
              <a:gd name="connsiteX54" fmla="*/ 236220 w 345069"/>
              <a:gd name="connsiteY54" fmla="*/ 238125 h 409575"/>
              <a:gd name="connsiteX55" fmla="*/ 238125 w 345069"/>
              <a:gd name="connsiteY55" fmla="*/ 243840 h 409575"/>
              <a:gd name="connsiteX56" fmla="*/ 247650 w 345069"/>
              <a:gd name="connsiteY56" fmla="*/ 266700 h 409575"/>
              <a:gd name="connsiteX57" fmla="*/ 255270 w 345069"/>
              <a:gd name="connsiteY57" fmla="*/ 283845 h 409575"/>
              <a:gd name="connsiteX58" fmla="*/ 255270 w 345069"/>
              <a:gd name="connsiteY58" fmla="*/ 285750 h 409575"/>
              <a:gd name="connsiteX59" fmla="*/ 266700 w 345069"/>
              <a:gd name="connsiteY59" fmla="*/ 302895 h 409575"/>
              <a:gd name="connsiteX60" fmla="*/ 268605 w 345069"/>
              <a:gd name="connsiteY60" fmla="*/ 308610 h 409575"/>
              <a:gd name="connsiteX61" fmla="*/ 274320 w 345069"/>
              <a:gd name="connsiteY61" fmla="*/ 312420 h 409575"/>
              <a:gd name="connsiteX62" fmla="*/ 283845 w 345069"/>
              <a:gd name="connsiteY62" fmla="*/ 329565 h 409575"/>
              <a:gd name="connsiteX63" fmla="*/ 287655 w 345069"/>
              <a:gd name="connsiteY63" fmla="*/ 335280 h 409575"/>
              <a:gd name="connsiteX64" fmla="*/ 293370 w 345069"/>
              <a:gd name="connsiteY64" fmla="*/ 339090 h 409575"/>
              <a:gd name="connsiteX65" fmla="*/ 300990 w 345069"/>
              <a:gd name="connsiteY65" fmla="*/ 348615 h 409575"/>
              <a:gd name="connsiteX66" fmla="*/ 304800 w 345069"/>
              <a:gd name="connsiteY66" fmla="*/ 354330 h 409575"/>
              <a:gd name="connsiteX67" fmla="*/ 316230 w 345069"/>
              <a:gd name="connsiteY67" fmla="*/ 360045 h 409575"/>
              <a:gd name="connsiteX68" fmla="*/ 327660 w 345069"/>
              <a:gd name="connsiteY68" fmla="*/ 367665 h 409575"/>
              <a:gd name="connsiteX69" fmla="*/ 335280 w 345069"/>
              <a:gd name="connsiteY69" fmla="*/ 375285 h 409575"/>
              <a:gd name="connsiteX70" fmla="*/ 339090 w 345069"/>
              <a:gd name="connsiteY70" fmla="*/ 386715 h 409575"/>
              <a:gd name="connsiteX71" fmla="*/ 340995 w 345069"/>
              <a:gd name="connsiteY71" fmla="*/ 400050 h 409575"/>
              <a:gd name="connsiteX72" fmla="*/ 344805 w 345069"/>
              <a:gd name="connsiteY72" fmla="*/ 407670 h 409575"/>
              <a:gd name="connsiteX73" fmla="*/ 0 w 345069"/>
              <a:gd name="connsiteY73"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45069" h="409575">
                <a:moveTo>
                  <a:pt x="0" y="409575"/>
                </a:moveTo>
                <a:lnTo>
                  <a:pt x="0" y="409575"/>
                </a:lnTo>
                <a:cubicBezTo>
                  <a:pt x="635" y="403860"/>
                  <a:pt x="1905" y="398180"/>
                  <a:pt x="1905" y="392430"/>
                </a:cubicBezTo>
                <a:cubicBezTo>
                  <a:pt x="1905" y="388567"/>
                  <a:pt x="0" y="384863"/>
                  <a:pt x="0" y="381000"/>
                </a:cubicBezTo>
                <a:cubicBezTo>
                  <a:pt x="0" y="375250"/>
                  <a:pt x="960" y="369527"/>
                  <a:pt x="1905" y="363855"/>
                </a:cubicBezTo>
                <a:cubicBezTo>
                  <a:pt x="2235" y="361874"/>
                  <a:pt x="3258" y="360071"/>
                  <a:pt x="3810" y="358140"/>
                </a:cubicBezTo>
                <a:cubicBezTo>
                  <a:pt x="4529" y="355623"/>
                  <a:pt x="5080" y="353060"/>
                  <a:pt x="5715" y="350520"/>
                </a:cubicBezTo>
                <a:cubicBezTo>
                  <a:pt x="5080" y="340360"/>
                  <a:pt x="4535" y="330194"/>
                  <a:pt x="3810" y="320040"/>
                </a:cubicBezTo>
                <a:cubicBezTo>
                  <a:pt x="978" y="280390"/>
                  <a:pt x="352" y="302634"/>
                  <a:pt x="3810" y="243840"/>
                </a:cubicBezTo>
                <a:cubicBezTo>
                  <a:pt x="4289" y="235698"/>
                  <a:pt x="5407" y="233335"/>
                  <a:pt x="7620" y="226695"/>
                </a:cubicBezTo>
                <a:cubicBezTo>
                  <a:pt x="6985" y="219075"/>
                  <a:pt x="6726" y="211414"/>
                  <a:pt x="5715" y="203835"/>
                </a:cubicBezTo>
                <a:cubicBezTo>
                  <a:pt x="5450" y="201845"/>
                  <a:pt x="3810" y="200128"/>
                  <a:pt x="3810" y="198120"/>
                </a:cubicBezTo>
                <a:cubicBezTo>
                  <a:pt x="3810" y="184931"/>
                  <a:pt x="5354" y="178969"/>
                  <a:pt x="7620" y="167640"/>
                </a:cubicBezTo>
                <a:cubicBezTo>
                  <a:pt x="6985" y="159385"/>
                  <a:pt x="6742" y="151090"/>
                  <a:pt x="5715" y="142875"/>
                </a:cubicBezTo>
                <a:cubicBezTo>
                  <a:pt x="5466" y="140882"/>
                  <a:pt x="3810" y="139168"/>
                  <a:pt x="3810" y="137160"/>
                </a:cubicBezTo>
                <a:cubicBezTo>
                  <a:pt x="3810" y="125390"/>
                  <a:pt x="6482" y="95577"/>
                  <a:pt x="7620" y="81915"/>
                </a:cubicBezTo>
                <a:cubicBezTo>
                  <a:pt x="6985" y="66040"/>
                  <a:pt x="6847" y="50137"/>
                  <a:pt x="5715" y="34290"/>
                </a:cubicBezTo>
                <a:cubicBezTo>
                  <a:pt x="5572" y="32287"/>
                  <a:pt x="3656" y="30577"/>
                  <a:pt x="3810" y="28575"/>
                </a:cubicBezTo>
                <a:cubicBezTo>
                  <a:pt x="4357" y="21460"/>
                  <a:pt x="5340" y="9900"/>
                  <a:pt x="11430" y="3810"/>
                </a:cubicBezTo>
                <a:cubicBezTo>
                  <a:pt x="13049" y="2191"/>
                  <a:pt x="15240" y="1270"/>
                  <a:pt x="17145" y="0"/>
                </a:cubicBezTo>
                <a:cubicBezTo>
                  <a:pt x="19050" y="635"/>
                  <a:pt x="21440" y="485"/>
                  <a:pt x="22860" y="1905"/>
                </a:cubicBezTo>
                <a:cubicBezTo>
                  <a:pt x="24280" y="3325"/>
                  <a:pt x="23867" y="5824"/>
                  <a:pt x="24765" y="7620"/>
                </a:cubicBezTo>
                <a:cubicBezTo>
                  <a:pt x="27417" y="12924"/>
                  <a:pt x="30077" y="14837"/>
                  <a:pt x="34290" y="19050"/>
                </a:cubicBezTo>
                <a:cubicBezTo>
                  <a:pt x="35560" y="22860"/>
                  <a:pt x="37700" y="26484"/>
                  <a:pt x="38100" y="30480"/>
                </a:cubicBezTo>
                <a:cubicBezTo>
                  <a:pt x="40205" y="51528"/>
                  <a:pt x="37987" y="43476"/>
                  <a:pt x="41910" y="55245"/>
                </a:cubicBezTo>
                <a:cubicBezTo>
                  <a:pt x="42545" y="65405"/>
                  <a:pt x="43528" y="75549"/>
                  <a:pt x="43815" y="85725"/>
                </a:cubicBezTo>
                <a:cubicBezTo>
                  <a:pt x="44799" y="120642"/>
                  <a:pt x="44004" y="155611"/>
                  <a:pt x="45720" y="190500"/>
                </a:cubicBezTo>
                <a:cubicBezTo>
                  <a:pt x="45917" y="194511"/>
                  <a:pt x="49530" y="201930"/>
                  <a:pt x="49530" y="201930"/>
                </a:cubicBezTo>
                <a:cubicBezTo>
                  <a:pt x="46209" y="225175"/>
                  <a:pt x="48567" y="206804"/>
                  <a:pt x="45720" y="238125"/>
                </a:cubicBezTo>
                <a:cubicBezTo>
                  <a:pt x="43878" y="258384"/>
                  <a:pt x="45750" y="251369"/>
                  <a:pt x="41910" y="262890"/>
                </a:cubicBezTo>
                <a:cubicBezTo>
                  <a:pt x="42545" y="265430"/>
                  <a:pt x="43347" y="267934"/>
                  <a:pt x="43815" y="270510"/>
                </a:cubicBezTo>
                <a:cubicBezTo>
                  <a:pt x="46513" y="285349"/>
                  <a:pt x="44384" y="280123"/>
                  <a:pt x="47625" y="291465"/>
                </a:cubicBezTo>
                <a:cubicBezTo>
                  <a:pt x="48177" y="293396"/>
                  <a:pt x="48555" y="295425"/>
                  <a:pt x="49530" y="297180"/>
                </a:cubicBezTo>
                <a:cubicBezTo>
                  <a:pt x="51754" y="301183"/>
                  <a:pt x="54610" y="304800"/>
                  <a:pt x="57150" y="308610"/>
                </a:cubicBezTo>
                <a:cubicBezTo>
                  <a:pt x="64511" y="319652"/>
                  <a:pt x="51989" y="309614"/>
                  <a:pt x="64770" y="318135"/>
                </a:cubicBezTo>
                <a:cubicBezTo>
                  <a:pt x="66040" y="320040"/>
                  <a:pt x="66961" y="322231"/>
                  <a:pt x="68580" y="323850"/>
                </a:cubicBezTo>
                <a:cubicBezTo>
                  <a:pt x="71401" y="326671"/>
                  <a:pt x="85763" y="335940"/>
                  <a:pt x="87630" y="337185"/>
                </a:cubicBezTo>
                <a:cubicBezTo>
                  <a:pt x="92206" y="340235"/>
                  <a:pt x="93638" y="341914"/>
                  <a:pt x="99060" y="342900"/>
                </a:cubicBezTo>
                <a:cubicBezTo>
                  <a:pt x="104097" y="343816"/>
                  <a:pt x="109220" y="344170"/>
                  <a:pt x="114300" y="344805"/>
                </a:cubicBezTo>
                <a:cubicBezTo>
                  <a:pt x="125937" y="348684"/>
                  <a:pt x="114068" y="346399"/>
                  <a:pt x="125730" y="342900"/>
                </a:cubicBezTo>
                <a:cubicBezTo>
                  <a:pt x="130031" y="341610"/>
                  <a:pt x="133668" y="341948"/>
                  <a:pt x="139065" y="340995"/>
                </a:cubicBezTo>
                <a:cubicBezTo>
                  <a:pt x="144463" y="340043"/>
                  <a:pt x="140694" y="338927"/>
                  <a:pt x="158115" y="337185"/>
                </a:cubicBezTo>
                <a:cubicBezTo>
                  <a:pt x="166849" y="324084"/>
                  <a:pt x="168097" y="333909"/>
                  <a:pt x="171450" y="323850"/>
                </a:cubicBezTo>
                <a:cubicBezTo>
                  <a:pt x="172085" y="319405"/>
                  <a:pt x="178118" y="315595"/>
                  <a:pt x="179070" y="306705"/>
                </a:cubicBezTo>
                <a:cubicBezTo>
                  <a:pt x="180023" y="297815"/>
                  <a:pt x="171632" y="287110"/>
                  <a:pt x="177165" y="270510"/>
                </a:cubicBezTo>
                <a:cubicBezTo>
                  <a:pt x="177800" y="262890"/>
                  <a:pt x="176848" y="257175"/>
                  <a:pt x="177165" y="245745"/>
                </a:cubicBezTo>
                <a:cubicBezTo>
                  <a:pt x="177483" y="234315"/>
                  <a:pt x="178435" y="217805"/>
                  <a:pt x="179070" y="201930"/>
                </a:cubicBezTo>
                <a:cubicBezTo>
                  <a:pt x="179705" y="186055"/>
                  <a:pt x="179070" y="169862"/>
                  <a:pt x="180975" y="150495"/>
                </a:cubicBezTo>
                <a:cubicBezTo>
                  <a:pt x="182880" y="131128"/>
                  <a:pt x="185103" y="103187"/>
                  <a:pt x="190500" y="85725"/>
                </a:cubicBezTo>
                <a:cubicBezTo>
                  <a:pt x="195897" y="68263"/>
                  <a:pt x="196215" y="18415"/>
                  <a:pt x="213360" y="45720"/>
                </a:cubicBezTo>
                <a:cubicBezTo>
                  <a:pt x="230505" y="73025"/>
                  <a:pt x="222568" y="159068"/>
                  <a:pt x="224790" y="184785"/>
                </a:cubicBezTo>
                <a:cubicBezTo>
                  <a:pt x="227013" y="210503"/>
                  <a:pt x="225522" y="195042"/>
                  <a:pt x="226695" y="200025"/>
                </a:cubicBezTo>
                <a:cubicBezTo>
                  <a:pt x="228075" y="205889"/>
                  <a:pt x="231229" y="211263"/>
                  <a:pt x="232410" y="217170"/>
                </a:cubicBezTo>
                <a:cubicBezTo>
                  <a:pt x="233045" y="220345"/>
                  <a:pt x="233736" y="223509"/>
                  <a:pt x="234315" y="226695"/>
                </a:cubicBezTo>
                <a:cubicBezTo>
                  <a:pt x="235006" y="230495"/>
                  <a:pt x="235382" y="234354"/>
                  <a:pt x="236220" y="238125"/>
                </a:cubicBezTo>
                <a:cubicBezTo>
                  <a:pt x="236656" y="240085"/>
                  <a:pt x="237490" y="241935"/>
                  <a:pt x="238125" y="243840"/>
                </a:cubicBezTo>
                <a:cubicBezTo>
                  <a:pt x="238760" y="252730"/>
                  <a:pt x="244793" y="260033"/>
                  <a:pt x="247650" y="266700"/>
                </a:cubicBezTo>
                <a:cubicBezTo>
                  <a:pt x="250507" y="273367"/>
                  <a:pt x="254000" y="280670"/>
                  <a:pt x="255270" y="283845"/>
                </a:cubicBezTo>
                <a:cubicBezTo>
                  <a:pt x="256540" y="287020"/>
                  <a:pt x="253365" y="282575"/>
                  <a:pt x="255270" y="285750"/>
                </a:cubicBezTo>
                <a:cubicBezTo>
                  <a:pt x="257175" y="288925"/>
                  <a:pt x="262890" y="297180"/>
                  <a:pt x="266700" y="302895"/>
                </a:cubicBezTo>
                <a:cubicBezTo>
                  <a:pt x="267814" y="304566"/>
                  <a:pt x="267351" y="307042"/>
                  <a:pt x="268605" y="308610"/>
                </a:cubicBezTo>
                <a:cubicBezTo>
                  <a:pt x="270035" y="310398"/>
                  <a:pt x="272415" y="311150"/>
                  <a:pt x="274320" y="312420"/>
                </a:cubicBezTo>
                <a:cubicBezTo>
                  <a:pt x="277673" y="322479"/>
                  <a:pt x="275111" y="316464"/>
                  <a:pt x="283845" y="329565"/>
                </a:cubicBezTo>
                <a:cubicBezTo>
                  <a:pt x="285115" y="331470"/>
                  <a:pt x="285750" y="334010"/>
                  <a:pt x="287655" y="335280"/>
                </a:cubicBezTo>
                <a:lnTo>
                  <a:pt x="293370" y="339090"/>
                </a:lnTo>
                <a:cubicBezTo>
                  <a:pt x="297079" y="350216"/>
                  <a:pt x="292373" y="339998"/>
                  <a:pt x="300990" y="348615"/>
                </a:cubicBezTo>
                <a:cubicBezTo>
                  <a:pt x="302609" y="350234"/>
                  <a:pt x="303181" y="352711"/>
                  <a:pt x="304800" y="354330"/>
                </a:cubicBezTo>
                <a:cubicBezTo>
                  <a:pt x="308493" y="358023"/>
                  <a:pt x="311582" y="358496"/>
                  <a:pt x="316230" y="360045"/>
                </a:cubicBezTo>
                <a:cubicBezTo>
                  <a:pt x="320040" y="362585"/>
                  <a:pt x="326212" y="363321"/>
                  <a:pt x="327660" y="367665"/>
                </a:cubicBezTo>
                <a:cubicBezTo>
                  <a:pt x="330200" y="375285"/>
                  <a:pt x="327660" y="372745"/>
                  <a:pt x="335280" y="375285"/>
                </a:cubicBezTo>
                <a:cubicBezTo>
                  <a:pt x="336550" y="379095"/>
                  <a:pt x="338522" y="382739"/>
                  <a:pt x="339090" y="386715"/>
                </a:cubicBezTo>
                <a:cubicBezTo>
                  <a:pt x="339725" y="391160"/>
                  <a:pt x="339705" y="395749"/>
                  <a:pt x="340995" y="400050"/>
                </a:cubicBezTo>
                <a:cubicBezTo>
                  <a:pt x="346566" y="418621"/>
                  <a:pt x="344805" y="381691"/>
                  <a:pt x="344805" y="407670"/>
                </a:cubicBezTo>
                <a:lnTo>
                  <a:pt x="0" y="409575"/>
                </a:lnTo>
                <a:close/>
              </a:path>
            </a:pathLst>
          </a:custGeom>
          <a:solidFill>
            <a:srgbClr val="FF99CC">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32" name="Freeform 31"/>
          <p:cNvSpPr/>
          <p:nvPr/>
        </p:nvSpPr>
        <p:spPr>
          <a:xfrm>
            <a:off x="7130064" y="4884242"/>
            <a:ext cx="335169" cy="464344"/>
          </a:xfrm>
          <a:custGeom>
            <a:avLst/>
            <a:gdLst>
              <a:gd name="connsiteX0" fmla="*/ 0 w 316436"/>
              <a:gd name="connsiteY0" fmla="*/ 619125 h 626745"/>
              <a:gd name="connsiteX1" fmla="*/ 0 w 316436"/>
              <a:gd name="connsiteY1" fmla="*/ 619125 h 626745"/>
              <a:gd name="connsiteX2" fmla="*/ 3810 w 316436"/>
              <a:gd name="connsiteY2" fmla="*/ 600075 h 626745"/>
              <a:gd name="connsiteX3" fmla="*/ 7620 w 316436"/>
              <a:gd name="connsiteY3" fmla="*/ 588645 h 626745"/>
              <a:gd name="connsiteX4" fmla="*/ 9525 w 316436"/>
              <a:gd name="connsiteY4" fmla="*/ 565785 h 626745"/>
              <a:gd name="connsiteX5" fmla="*/ 13335 w 316436"/>
              <a:gd name="connsiteY5" fmla="*/ 554355 h 626745"/>
              <a:gd name="connsiteX6" fmla="*/ 15240 w 316436"/>
              <a:gd name="connsiteY6" fmla="*/ 546735 h 626745"/>
              <a:gd name="connsiteX7" fmla="*/ 17145 w 316436"/>
              <a:gd name="connsiteY7" fmla="*/ 529590 h 626745"/>
              <a:gd name="connsiteX8" fmla="*/ 19050 w 316436"/>
              <a:gd name="connsiteY8" fmla="*/ 489585 h 626745"/>
              <a:gd name="connsiteX9" fmla="*/ 22860 w 316436"/>
              <a:gd name="connsiteY9" fmla="*/ 476250 h 626745"/>
              <a:gd name="connsiteX10" fmla="*/ 24765 w 316436"/>
              <a:gd name="connsiteY10" fmla="*/ 466725 h 626745"/>
              <a:gd name="connsiteX11" fmla="*/ 28575 w 316436"/>
              <a:gd name="connsiteY11" fmla="*/ 455295 h 626745"/>
              <a:gd name="connsiteX12" fmla="*/ 30480 w 316436"/>
              <a:gd name="connsiteY12" fmla="*/ 441960 h 626745"/>
              <a:gd name="connsiteX13" fmla="*/ 32385 w 316436"/>
              <a:gd name="connsiteY13" fmla="*/ 432435 h 626745"/>
              <a:gd name="connsiteX14" fmla="*/ 34290 w 316436"/>
              <a:gd name="connsiteY14" fmla="*/ 419100 h 626745"/>
              <a:gd name="connsiteX15" fmla="*/ 45720 w 316436"/>
              <a:gd name="connsiteY15" fmla="*/ 426720 h 626745"/>
              <a:gd name="connsiteX16" fmla="*/ 49530 w 316436"/>
              <a:gd name="connsiteY16" fmla="*/ 432435 h 626745"/>
              <a:gd name="connsiteX17" fmla="*/ 55245 w 316436"/>
              <a:gd name="connsiteY17" fmla="*/ 449580 h 626745"/>
              <a:gd name="connsiteX18" fmla="*/ 59055 w 316436"/>
              <a:gd name="connsiteY18" fmla="*/ 455295 h 626745"/>
              <a:gd name="connsiteX19" fmla="*/ 60960 w 316436"/>
              <a:gd name="connsiteY19" fmla="*/ 461010 h 626745"/>
              <a:gd name="connsiteX20" fmla="*/ 64770 w 316436"/>
              <a:gd name="connsiteY20" fmla="*/ 495300 h 626745"/>
              <a:gd name="connsiteX21" fmla="*/ 74295 w 316436"/>
              <a:gd name="connsiteY21" fmla="*/ 504825 h 626745"/>
              <a:gd name="connsiteX22" fmla="*/ 83820 w 316436"/>
              <a:gd name="connsiteY22" fmla="*/ 512445 h 626745"/>
              <a:gd name="connsiteX23" fmla="*/ 100965 w 316436"/>
              <a:gd name="connsiteY23" fmla="*/ 523875 h 626745"/>
              <a:gd name="connsiteX24" fmla="*/ 114300 w 316436"/>
              <a:gd name="connsiteY24" fmla="*/ 527685 h 626745"/>
              <a:gd name="connsiteX25" fmla="*/ 131445 w 316436"/>
              <a:gd name="connsiteY25" fmla="*/ 533400 h 626745"/>
              <a:gd name="connsiteX26" fmla="*/ 137160 w 316436"/>
              <a:gd name="connsiteY26" fmla="*/ 535305 h 626745"/>
              <a:gd name="connsiteX27" fmla="*/ 156210 w 316436"/>
              <a:gd name="connsiteY27" fmla="*/ 521970 h 626745"/>
              <a:gd name="connsiteX28" fmla="*/ 160020 w 316436"/>
              <a:gd name="connsiteY28" fmla="*/ 510540 h 626745"/>
              <a:gd name="connsiteX29" fmla="*/ 165735 w 316436"/>
              <a:gd name="connsiteY29" fmla="*/ 483870 h 626745"/>
              <a:gd name="connsiteX30" fmla="*/ 165735 w 316436"/>
              <a:gd name="connsiteY30" fmla="*/ 483870 h 626745"/>
              <a:gd name="connsiteX31" fmla="*/ 169545 w 316436"/>
              <a:gd name="connsiteY31" fmla="*/ 468630 h 626745"/>
              <a:gd name="connsiteX32" fmla="*/ 173355 w 316436"/>
              <a:gd name="connsiteY32" fmla="*/ 443865 h 626745"/>
              <a:gd name="connsiteX33" fmla="*/ 177165 w 316436"/>
              <a:gd name="connsiteY33" fmla="*/ 432435 h 626745"/>
              <a:gd name="connsiteX34" fmla="*/ 179070 w 316436"/>
              <a:gd name="connsiteY34" fmla="*/ 426720 h 626745"/>
              <a:gd name="connsiteX35" fmla="*/ 180975 w 316436"/>
              <a:gd name="connsiteY35" fmla="*/ 398145 h 626745"/>
              <a:gd name="connsiteX36" fmla="*/ 184785 w 316436"/>
              <a:gd name="connsiteY36" fmla="*/ 352425 h 626745"/>
              <a:gd name="connsiteX37" fmla="*/ 184785 w 316436"/>
              <a:gd name="connsiteY37" fmla="*/ 316230 h 626745"/>
              <a:gd name="connsiteX38" fmla="*/ 190500 w 316436"/>
              <a:gd name="connsiteY38" fmla="*/ 299085 h 626745"/>
              <a:gd name="connsiteX39" fmla="*/ 192405 w 316436"/>
              <a:gd name="connsiteY39" fmla="*/ 293370 h 626745"/>
              <a:gd name="connsiteX40" fmla="*/ 190500 w 316436"/>
              <a:gd name="connsiteY40" fmla="*/ 255270 h 626745"/>
              <a:gd name="connsiteX41" fmla="*/ 190500 w 316436"/>
              <a:gd name="connsiteY41" fmla="*/ 243840 h 626745"/>
              <a:gd name="connsiteX42" fmla="*/ 192405 w 316436"/>
              <a:gd name="connsiteY42" fmla="*/ 228600 h 626745"/>
              <a:gd name="connsiteX43" fmla="*/ 196215 w 316436"/>
              <a:gd name="connsiteY43" fmla="*/ 205740 h 626745"/>
              <a:gd name="connsiteX44" fmla="*/ 198120 w 316436"/>
              <a:gd name="connsiteY44" fmla="*/ 192405 h 626745"/>
              <a:gd name="connsiteX45" fmla="*/ 201930 w 316436"/>
              <a:gd name="connsiteY45" fmla="*/ 186690 h 626745"/>
              <a:gd name="connsiteX46" fmla="*/ 203835 w 316436"/>
              <a:gd name="connsiteY46" fmla="*/ 137160 h 626745"/>
              <a:gd name="connsiteX47" fmla="*/ 207645 w 316436"/>
              <a:gd name="connsiteY47" fmla="*/ 121920 h 626745"/>
              <a:gd name="connsiteX48" fmla="*/ 211455 w 316436"/>
              <a:gd name="connsiteY48" fmla="*/ 108585 h 626745"/>
              <a:gd name="connsiteX49" fmla="*/ 213360 w 316436"/>
              <a:gd name="connsiteY49" fmla="*/ 72390 h 626745"/>
              <a:gd name="connsiteX50" fmla="*/ 215265 w 316436"/>
              <a:gd name="connsiteY50" fmla="*/ 66675 h 626745"/>
              <a:gd name="connsiteX51" fmla="*/ 220980 w 316436"/>
              <a:gd name="connsiteY51" fmla="*/ 62865 h 626745"/>
              <a:gd name="connsiteX52" fmla="*/ 226695 w 316436"/>
              <a:gd name="connsiteY52" fmla="*/ 51435 h 626745"/>
              <a:gd name="connsiteX53" fmla="*/ 230505 w 316436"/>
              <a:gd name="connsiteY53" fmla="*/ 40005 h 626745"/>
              <a:gd name="connsiteX54" fmla="*/ 232410 w 316436"/>
              <a:gd name="connsiteY54" fmla="*/ 34290 h 626745"/>
              <a:gd name="connsiteX55" fmla="*/ 234315 w 316436"/>
              <a:gd name="connsiteY55" fmla="*/ 22860 h 626745"/>
              <a:gd name="connsiteX56" fmla="*/ 238125 w 316436"/>
              <a:gd name="connsiteY56" fmla="*/ 0 h 626745"/>
              <a:gd name="connsiteX57" fmla="*/ 243840 w 316436"/>
              <a:gd name="connsiteY57" fmla="*/ 1905 h 626745"/>
              <a:gd name="connsiteX58" fmla="*/ 245745 w 316436"/>
              <a:gd name="connsiteY58" fmla="*/ 7620 h 626745"/>
              <a:gd name="connsiteX59" fmla="*/ 249555 w 316436"/>
              <a:gd name="connsiteY59" fmla="*/ 38100 h 626745"/>
              <a:gd name="connsiteX60" fmla="*/ 251460 w 316436"/>
              <a:gd name="connsiteY60" fmla="*/ 66675 h 626745"/>
              <a:gd name="connsiteX61" fmla="*/ 253365 w 316436"/>
              <a:gd name="connsiteY61" fmla="*/ 72390 h 626745"/>
              <a:gd name="connsiteX62" fmla="*/ 255270 w 316436"/>
              <a:gd name="connsiteY62" fmla="*/ 116205 h 626745"/>
              <a:gd name="connsiteX63" fmla="*/ 257175 w 316436"/>
              <a:gd name="connsiteY63" fmla="*/ 131445 h 626745"/>
              <a:gd name="connsiteX64" fmla="*/ 259080 w 316436"/>
              <a:gd name="connsiteY64" fmla="*/ 137160 h 626745"/>
              <a:gd name="connsiteX65" fmla="*/ 260985 w 316436"/>
              <a:gd name="connsiteY65" fmla="*/ 146685 h 626745"/>
              <a:gd name="connsiteX66" fmla="*/ 257175 w 316436"/>
              <a:gd name="connsiteY66" fmla="*/ 190500 h 626745"/>
              <a:gd name="connsiteX67" fmla="*/ 251460 w 316436"/>
              <a:gd name="connsiteY67" fmla="*/ 201930 h 626745"/>
              <a:gd name="connsiteX68" fmla="*/ 249555 w 316436"/>
              <a:gd name="connsiteY68" fmla="*/ 207645 h 626745"/>
              <a:gd name="connsiteX69" fmla="*/ 251460 w 316436"/>
              <a:gd name="connsiteY69" fmla="*/ 228600 h 626745"/>
              <a:gd name="connsiteX70" fmla="*/ 255270 w 316436"/>
              <a:gd name="connsiteY70" fmla="*/ 234315 h 626745"/>
              <a:gd name="connsiteX71" fmla="*/ 259080 w 316436"/>
              <a:gd name="connsiteY71" fmla="*/ 245745 h 626745"/>
              <a:gd name="connsiteX72" fmla="*/ 260985 w 316436"/>
              <a:gd name="connsiteY72" fmla="*/ 259080 h 626745"/>
              <a:gd name="connsiteX73" fmla="*/ 262890 w 316436"/>
              <a:gd name="connsiteY73" fmla="*/ 264795 h 626745"/>
              <a:gd name="connsiteX74" fmla="*/ 266700 w 316436"/>
              <a:gd name="connsiteY74" fmla="*/ 278130 h 626745"/>
              <a:gd name="connsiteX75" fmla="*/ 268605 w 316436"/>
              <a:gd name="connsiteY75" fmla="*/ 306705 h 626745"/>
              <a:gd name="connsiteX76" fmla="*/ 272415 w 316436"/>
              <a:gd name="connsiteY76" fmla="*/ 312420 h 626745"/>
              <a:gd name="connsiteX77" fmla="*/ 278130 w 316436"/>
              <a:gd name="connsiteY77" fmla="*/ 329565 h 626745"/>
              <a:gd name="connsiteX78" fmla="*/ 274320 w 316436"/>
              <a:gd name="connsiteY78" fmla="*/ 363855 h 626745"/>
              <a:gd name="connsiteX79" fmla="*/ 276225 w 316436"/>
              <a:gd name="connsiteY79" fmla="*/ 373380 h 626745"/>
              <a:gd name="connsiteX80" fmla="*/ 278130 w 316436"/>
              <a:gd name="connsiteY80" fmla="*/ 379095 h 626745"/>
              <a:gd name="connsiteX81" fmla="*/ 281940 w 316436"/>
              <a:gd name="connsiteY81" fmla="*/ 384810 h 626745"/>
              <a:gd name="connsiteX82" fmla="*/ 287655 w 316436"/>
              <a:gd name="connsiteY82" fmla="*/ 417195 h 626745"/>
              <a:gd name="connsiteX83" fmla="*/ 291465 w 316436"/>
              <a:gd name="connsiteY83" fmla="*/ 422910 h 626745"/>
              <a:gd name="connsiteX84" fmla="*/ 293370 w 316436"/>
              <a:gd name="connsiteY84" fmla="*/ 443865 h 626745"/>
              <a:gd name="connsiteX85" fmla="*/ 297180 w 316436"/>
              <a:gd name="connsiteY85" fmla="*/ 455295 h 626745"/>
              <a:gd name="connsiteX86" fmla="*/ 299085 w 316436"/>
              <a:gd name="connsiteY86" fmla="*/ 462915 h 626745"/>
              <a:gd name="connsiteX87" fmla="*/ 300990 w 316436"/>
              <a:gd name="connsiteY87" fmla="*/ 485775 h 626745"/>
              <a:gd name="connsiteX88" fmla="*/ 302895 w 316436"/>
              <a:gd name="connsiteY88" fmla="*/ 491490 h 626745"/>
              <a:gd name="connsiteX89" fmla="*/ 300990 w 316436"/>
              <a:gd name="connsiteY89" fmla="*/ 502920 h 626745"/>
              <a:gd name="connsiteX90" fmla="*/ 304800 w 316436"/>
              <a:gd name="connsiteY90" fmla="*/ 542925 h 626745"/>
              <a:gd name="connsiteX91" fmla="*/ 308610 w 316436"/>
              <a:gd name="connsiteY91" fmla="*/ 554355 h 626745"/>
              <a:gd name="connsiteX92" fmla="*/ 312420 w 316436"/>
              <a:gd name="connsiteY92" fmla="*/ 567690 h 626745"/>
              <a:gd name="connsiteX93" fmla="*/ 314325 w 316436"/>
              <a:gd name="connsiteY93" fmla="*/ 598170 h 626745"/>
              <a:gd name="connsiteX94" fmla="*/ 316230 w 316436"/>
              <a:gd name="connsiteY94" fmla="*/ 605790 h 626745"/>
              <a:gd name="connsiteX95" fmla="*/ 316230 w 316436"/>
              <a:gd name="connsiteY95" fmla="*/ 626745 h 626745"/>
              <a:gd name="connsiteX96" fmla="*/ 0 w 316436"/>
              <a:gd name="connsiteY96" fmla="*/ 619125 h 62674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57175 w 316436"/>
              <a:gd name="connsiteY66" fmla="*/ 190500 h 619125"/>
              <a:gd name="connsiteX67" fmla="*/ 251460 w 316436"/>
              <a:gd name="connsiteY67" fmla="*/ 201930 h 619125"/>
              <a:gd name="connsiteX68" fmla="*/ 249555 w 316436"/>
              <a:gd name="connsiteY68" fmla="*/ 207645 h 619125"/>
              <a:gd name="connsiteX69" fmla="*/ 251460 w 316436"/>
              <a:gd name="connsiteY69" fmla="*/ 228600 h 619125"/>
              <a:gd name="connsiteX70" fmla="*/ 255270 w 316436"/>
              <a:gd name="connsiteY70" fmla="*/ 234315 h 619125"/>
              <a:gd name="connsiteX71" fmla="*/ 259080 w 316436"/>
              <a:gd name="connsiteY71" fmla="*/ 245745 h 619125"/>
              <a:gd name="connsiteX72" fmla="*/ 260985 w 316436"/>
              <a:gd name="connsiteY72" fmla="*/ 259080 h 619125"/>
              <a:gd name="connsiteX73" fmla="*/ 262890 w 316436"/>
              <a:gd name="connsiteY73" fmla="*/ 264795 h 619125"/>
              <a:gd name="connsiteX74" fmla="*/ 266700 w 316436"/>
              <a:gd name="connsiteY74" fmla="*/ 278130 h 619125"/>
              <a:gd name="connsiteX75" fmla="*/ 268605 w 316436"/>
              <a:gd name="connsiteY75" fmla="*/ 306705 h 619125"/>
              <a:gd name="connsiteX76" fmla="*/ 272415 w 316436"/>
              <a:gd name="connsiteY76" fmla="*/ 312420 h 619125"/>
              <a:gd name="connsiteX77" fmla="*/ 278130 w 316436"/>
              <a:gd name="connsiteY77" fmla="*/ 329565 h 619125"/>
              <a:gd name="connsiteX78" fmla="*/ 274320 w 316436"/>
              <a:gd name="connsiteY78" fmla="*/ 363855 h 619125"/>
              <a:gd name="connsiteX79" fmla="*/ 276225 w 316436"/>
              <a:gd name="connsiteY79" fmla="*/ 373380 h 619125"/>
              <a:gd name="connsiteX80" fmla="*/ 278130 w 316436"/>
              <a:gd name="connsiteY80" fmla="*/ 379095 h 619125"/>
              <a:gd name="connsiteX81" fmla="*/ 281940 w 316436"/>
              <a:gd name="connsiteY81" fmla="*/ 384810 h 619125"/>
              <a:gd name="connsiteX82" fmla="*/ 287655 w 316436"/>
              <a:gd name="connsiteY82" fmla="*/ 417195 h 619125"/>
              <a:gd name="connsiteX83" fmla="*/ 291465 w 316436"/>
              <a:gd name="connsiteY83" fmla="*/ 422910 h 619125"/>
              <a:gd name="connsiteX84" fmla="*/ 293370 w 316436"/>
              <a:gd name="connsiteY84" fmla="*/ 443865 h 619125"/>
              <a:gd name="connsiteX85" fmla="*/ 297180 w 316436"/>
              <a:gd name="connsiteY85" fmla="*/ 455295 h 619125"/>
              <a:gd name="connsiteX86" fmla="*/ 299085 w 316436"/>
              <a:gd name="connsiteY86" fmla="*/ 462915 h 619125"/>
              <a:gd name="connsiteX87" fmla="*/ 300990 w 316436"/>
              <a:gd name="connsiteY87" fmla="*/ 485775 h 619125"/>
              <a:gd name="connsiteX88" fmla="*/ 302895 w 316436"/>
              <a:gd name="connsiteY88" fmla="*/ 491490 h 619125"/>
              <a:gd name="connsiteX89" fmla="*/ 300990 w 316436"/>
              <a:gd name="connsiteY89" fmla="*/ 502920 h 619125"/>
              <a:gd name="connsiteX90" fmla="*/ 304800 w 316436"/>
              <a:gd name="connsiteY90" fmla="*/ 542925 h 619125"/>
              <a:gd name="connsiteX91" fmla="*/ 308610 w 316436"/>
              <a:gd name="connsiteY91" fmla="*/ 554355 h 619125"/>
              <a:gd name="connsiteX92" fmla="*/ 312420 w 316436"/>
              <a:gd name="connsiteY92" fmla="*/ 567690 h 619125"/>
              <a:gd name="connsiteX93" fmla="*/ 314325 w 316436"/>
              <a:gd name="connsiteY93" fmla="*/ 598170 h 619125"/>
              <a:gd name="connsiteX94" fmla="*/ 316230 w 316436"/>
              <a:gd name="connsiteY94" fmla="*/ 605790 h 619125"/>
              <a:gd name="connsiteX95" fmla="*/ 316230 w 316436"/>
              <a:gd name="connsiteY95" fmla="*/ 617220 h 619125"/>
              <a:gd name="connsiteX96" fmla="*/ 0 w 316436"/>
              <a:gd name="connsiteY96"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51460 w 316436"/>
              <a:gd name="connsiteY66" fmla="*/ 201930 h 619125"/>
              <a:gd name="connsiteX67" fmla="*/ 249555 w 316436"/>
              <a:gd name="connsiteY67" fmla="*/ 207645 h 619125"/>
              <a:gd name="connsiteX68" fmla="*/ 251460 w 316436"/>
              <a:gd name="connsiteY68" fmla="*/ 228600 h 619125"/>
              <a:gd name="connsiteX69" fmla="*/ 255270 w 316436"/>
              <a:gd name="connsiteY69" fmla="*/ 234315 h 619125"/>
              <a:gd name="connsiteX70" fmla="*/ 259080 w 316436"/>
              <a:gd name="connsiteY70" fmla="*/ 245745 h 619125"/>
              <a:gd name="connsiteX71" fmla="*/ 260985 w 316436"/>
              <a:gd name="connsiteY71" fmla="*/ 259080 h 619125"/>
              <a:gd name="connsiteX72" fmla="*/ 262890 w 316436"/>
              <a:gd name="connsiteY72" fmla="*/ 264795 h 619125"/>
              <a:gd name="connsiteX73" fmla="*/ 266700 w 316436"/>
              <a:gd name="connsiteY73" fmla="*/ 278130 h 619125"/>
              <a:gd name="connsiteX74" fmla="*/ 268605 w 316436"/>
              <a:gd name="connsiteY74" fmla="*/ 306705 h 619125"/>
              <a:gd name="connsiteX75" fmla="*/ 272415 w 316436"/>
              <a:gd name="connsiteY75" fmla="*/ 312420 h 619125"/>
              <a:gd name="connsiteX76" fmla="*/ 278130 w 316436"/>
              <a:gd name="connsiteY76" fmla="*/ 329565 h 619125"/>
              <a:gd name="connsiteX77" fmla="*/ 274320 w 316436"/>
              <a:gd name="connsiteY77" fmla="*/ 363855 h 619125"/>
              <a:gd name="connsiteX78" fmla="*/ 276225 w 316436"/>
              <a:gd name="connsiteY78" fmla="*/ 373380 h 619125"/>
              <a:gd name="connsiteX79" fmla="*/ 278130 w 316436"/>
              <a:gd name="connsiteY79" fmla="*/ 379095 h 619125"/>
              <a:gd name="connsiteX80" fmla="*/ 281940 w 316436"/>
              <a:gd name="connsiteY80" fmla="*/ 384810 h 619125"/>
              <a:gd name="connsiteX81" fmla="*/ 287655 w 316436"/>
              <a:gd name="connsiteY81" fmla="*/ 417195 h 619125"/>
              <a:gd name="connsiteX82" fmla="*/ 291465 w 316436"/>
              <a:gd name="connsiteY82" fmla="*/ 422910 h 619125"/>
              <a:gd name="connsiteX83" fmla="*/ 293370 w 316436"/>
              <a:gd name="connsiteY83" fmla="*/ 443865 h 619125"/>
              <a:gd name="connsiteX84" fmla="*/ 297180 w 316436"/>
              <a:gd name="connsiteY84" fmla="*/ 455295 h 619125"/>
              <a:gd name="connsiteX85" fmla="*/ 299085 w 316436"/>
              <a:gd name="connsiteY85" fmla="*/ 462915 h 619125"/>
              <a:gd name="connsiteX86" fmla="*/ 300990 w 316436"/>
              <a:gd name="connsiteY86" fmla="*/ 485775 h 619125"/>
              <a:gd name="connsiteX87" fmla="*/ 302895 w 316436"/>
              <a:gd name="connsiteY87" fmla="*/ 491490 h 619125"/>
              <a:gd name="connsiteX88" fmla="*/ 300990 w 316436"/>
              <a:gd name="connsiteY88" fmla="*/ 502920 h 619125"/>
              <a:gd name="connsiteX89" fmla="*/ 304800 w 316436"/>
              <a:gd name="connsiteY89" fmla="*/ 542925 h 619125"/>
              <a:gd name="connsiteX90" fmla="*/ 308610 w 316436"/>
              <a:gd name="connsiteY90" fmla="*/ 554355 h 619125"/>
              <a:gd name="connsiteX91" fmla="*/ 312420 w 316436"/>
              <a:gd name="connsiteY91" fmla="*/ 567690 h 619125"/>
              <a:gd name="connsiteX92" fmla="*/ 314325 w 316436"/>
              <a:gd name="connsiteY92" fmla="*/ 598170 h 619125"/>
              <a:gd name="connsiteX93" fmla="*/ 316230 w 316436"/>
              <a:gd name="connsiteY93" fmla="*/ 605790 h 619125"/>
              <a:gd name="connsiteX94" fmla="*/ 316230 w 316436"/>
              <a:gd name="connsiteY94" fmla="*/ 617220 h 619125"/>
              <a:gd name="connsiteX95" fmla="*/ 0 w 316436"/>
              <a:gd name="connsiteY95"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49555 w 316436"/>
              <a:gd name="connsiteY66" fmla="*/ 207645 h 619125"/>
              <a:gd name="connsiteX67" fmla="*/ 251460 w 316436"/>
              <a:gd name="connsiteY67" fmla="*/ 228600 h 619125"/>
              <a:gd name="connsiteX68" fmla="*/ 255270 w 316436"/>
              <a:gd name="connsiteY68" fmla="*/ 234315 h 619125"/>
              <a:gd name="connsiteX69" fmla="*/ 259080 w 316436"/>
              <a:gd name="connsiteY69" fmla="*/ 245745 h 619125"/>
              <a:gd name="connsiteX70" fmla="*/ 260985 w 316436"/>
              <a:gd name="connsiteY70" fmla="*/ 259080 h 619125"/>
              <a:gd name="connsiteX71" fmla="*/ 262890 w 316436"/>
              <a:gd name="connsiteY71" fmla="*/ 264795 h 619125"/>
              <a:gd name="connsiteX72" fmla="*/ 266700 w 316436"/>
              <a:gd name="connsiteY72" fmla="*/ 278130 h 619125"/>
              <a:gd name="connsiteX73" fmla="*/ 268605 w 316436"/>
              <a:gd name="connsiteY73" fmla="*/ 306705 h 619125"/>
              <a:gd name="connsiteX74" fmla="*/ 272415 w 316436"/>
              <a:gd name="connsiteY74" fmla="*/ 312420 h 619125"/>
              <a:gd name="connsiteX75" fmla="*/ 278130 w 316436"/>
              <a:gd name="connsiteY75" fmla="*/ 329565 h 619125"/>
              <a:gd name="connsiteX76" fmla="*/ 274320 w 316436"/>
              <a:gd name="connsiteY76" fmla="*/ 363855 h 619125"/>
              <a:gd name="connsiteX77" fmla="*/ 276225 w 316436"/>
              <a:gd name="connsiteY77" fmla="*/ 373380 h 619125"/>
              <a:gd name="connsiteX78" fmla="*/ 278130 w 316436"/>
              <a:gd name="connsiteY78" fmla="*/ 379095 h 619125"/>
              <a:gd name="connsiteX79" fmla="*/ 281940 w 316436"/>
              <a:gd name="connsiteY79" fmla="*/ 384810 h 619125"/>
              <a:gd name="connsiteX80" fmla="*/ 287655 w 316436"/>
              <a:gd name="connsiteY80" fmla="*/ 417195 h 619125"/>
              <a:gd name="connsiteX81" fmla="*/ 291465 w 316436"/>
              <a:gd name="connsiteY81" fmla="*/ 422910 h 619125"/>
              <a:gd name="connsiteX82" fmla="*/ 293370 w 316436"/>
              <a:gd name="connsiteY82" fmla="*/ 443865 h 619125"/>
              <a:gd name="connsiteX83" fmla="*/ 297180 w 316436"/>
              <a:gd name="connsiteY83" fmla="*/ 455295 h 619125"/>
              <a:gd name="connsiteX84" fmla="*/ 299085 w 316436"/>
              <a:gd name="connsiteY84" fmla="*/ 462915 h 619125"/>
              <a:gd name="connsiteX85" fmla="*/ 300990 w 316436"/>
              <a:gd name="connsiteY85" fmla="*/ 485775 h 619125"/>
              <a:gd name="connsiteX86" fmla="*/ 302895 w 316436"/>
              <a:gd name="connsiteY86" fmla="*/ 491490 h 619125"/>
              <a:gd name="connsiteX87" fmla="*/ 300990 w 316436"/>
              <a:gd name="connsiteY87" fmla="*/ 502920 h 619125"/>
              <a:gd name="connsiteX88" fmla="*/ 304800 w 316436"/>
              <a:gd name="connsiteY88" fmla="*/ 542925 h 619125"/>
              <a:gd name="connsiteX89" fmla="*/ 308610 w 316436"/>
              <a:gd name="connsiteY89" fmla="*/ 554355 h 619125"/>
              <a:gd name="connsiteX90" fmla="*/ 312420 w 316436"/>
              <a:gd name="connsiteY90" fmla="*/ 567690 h 619125"/>
              <a:gd name="connsiteX91" fmla="*/ 314325 w 316436"/>
              <a:gd name="connsiteY91" fmla="*/ 598170 h 619125"/>
              <a:gd name="connsiteX92" fmla="*/ 316230 w 316436"/>
              <a:gd name="connsiteY92" fmla="*/ 605790 h 619125"/>
              <a:gd name="connsiteX93" fmla="*/ 316230 w 316436"/>
              <a:gd name="connsiteY93" fmla="*/ 617220 h 619125"/>
              <a:gd name="connsiteX94" fmla="*/ 0 w 316436"/>
              <a:gd name="connsiteY94"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51460 w 316436"/>
              <a:gd name="connsiteY66" fmla="*/ 228600 h 619125"/>
              <a:gd name="connsiteX67" fmla="*/ 255270 w 316436"/>
              <a:gd name="connsiteY67" fmla="*/ 234315 h 619125"/>
              <a:gd name="connsiteX68" fmla="*/ 259080 w 316436"/>
              <a:gd name="connsiteY68" fmla="*/ 245745 h 619125"/>
              <a:gd name="connsiteX69" fmla="*/ 260985 w 316436"/>
              <a:gd name="connsiteY69" fmla="*/ 259080 h 619125"/>
              <a:gd name="connsiteX70" fmla="*/ 262890 w 316436"/>
              <a:gd name="connsiteY70" fmla="*/ 264795 h 619125"/>
              <a:gd name="connsiteX71" fmla="*/ 266700 w 316436"/>
              <a:gd name="connsiteY71" fmla="*/ 278130 h 619125"/>
              <a:gd name="connsiteX72" fmla="*/ 268605 w 316436"/>
              <a:gd name="connsiteY72" fmla="*/ 306705 h 619125"/>
              <a:gd name="connsiteX73" fmla="*/ 272415 w 316436"/>
              <a:gd name="connsiteY73" fmla="*/ 312420 h 619125"/>
              <a:gd name="connsiteX74" fmla="*/ 278130 w 316436"/>
              <a:gd name="connsiteY74" fmla="*/ 329565 h 619125"/>
              <a:gd name="connsiteX75" fmla="*/ 274320 w 316436"/>
              <a:gd name="connsiteY75" fmla="*/ 363855 h 619125"/>
              <a:gd name="connsiteX76" fmla="*/ 276225 w 316436"/>
              <a:gd name="connsiteY76" fmla="*/ 373380 h 619125"/>
              <a:gd name="connsiteX77" fmla="*/ 278130 w 316436"/>
              <a:gd name="connsiteY77" fmla="*/ 379095 h 619125"/>
              <a:gd name="connsiteX78" fmla="*/ 281940 w 316436"/>
              <a:gd name="connsiteY78" fmla="*/ 384810 h 619125"/>
              <a:gd name="connsiteX79" fmla="*/ 287655 w 316436"/>
              <a:gd name="connsiteY79" fmla="*/ 417195 h 619125"/>
              <a:gd name="connsiteX80" fmla="*/ 291465 w 316436"/>
              <a:gd name="connsiteY80" fmla="*/ 422910 h 619125"/>
              <a:gd name="connsiteX81" fmla="*/ 293370 w 316436"/>
              <a:gd name="connsiteY81" fmla="*/ 443865 h 619125"/>
              <a:gd name="connsiteX82" fmla="*/ 297180 w 316436"/>
              <a:gd name="connsiteY82" fmla="*/ 455295 h 619125"/>
              <a:gd name="connsiteX83" fmla="*/ 299085 w 316436"/>
              <a:gd name="connsiteY83" fmla="*/ 462915 h 619125"/>
              <a:gd name="connsiteX84" fmla="*/ 300990 w 316436"/>
              <a:gd name="connsiteY84" fmla="*/ 485775 h 619125"/>
              <a:gd name="connsiteX85" fmla="*/ 302895 w 316436"/>
              <a:gd name="connsiteY85" fmla="*/ 491490 h 619125"/>
              <a:gd name="connsiteX86" fmla="*/ 300990 w 316436"/>
              <a:gd name="connsiteY86" fmla="*/ 502920 h 619125"/>
              <a:gd name="connsiteX87" fmla="*/ 304800 w 316436"/>
              <a:gd name="connsiteY87" fmla="*/ 542925 h 619125"/>
              <a:gd name="connsiteX88" fmla="*/ 308610 w 316436"/>
              <a:gd name="connsiteY88" fmla="*/ 554355 h 619125"/>
              <a:gd name="connsiteX89" fmla="*/ 312420 w 316436"/>
              <a:gd name="connsiteY89" fmla="*/ 567690 h 619125"/>
              <a:gd name="connsiteX90" fmla="*/ 314325 w 316436"/>
              <a:gd name="connsiteY90" fmla="*/ 598170 h 619125"/>
              <a:gd name="connsiteX91" fmla="*/ 316230 w 316436"/>
              <a:gd name="connsiteY91" fmla="*/ 605790 h 619125"/>
              <a:gd name="connsiteX92" fmla="*/ 316230 w 316436"/>
              <a:gd name="connsiteY92" fmla="*/ 617220 h 619125"/>
              <a:gd name="connsiteX93" fmla="*/ 0 w 316436"/>
              <a:gd name="connsiteY93"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55270 w 316436"/>
              <a:gd name="connsiteY66" fmla="*/ 234315 h 619125"/>
              <a:gd name="connsiteX67" fmla="*/ 259080 w 316436"/>
              <a:gd name="connsiteY67" fmla="*/ 245745 h 619125"/>
              <a:gd name="connsiteX68" fmla="*/ 260985 w 316436"/>
              <a:gd name="connsiteY68" fmla="*/ 259080 h 619125"/>
              <a:gd name="connsiteX69" fmla="*/ 262890 w 316436"/>
              <a:gd name="connsiteY69" fmla="*/ 264795 h 619125"/>
              <a:gd name="connsiteX70" fmla="*/ 266700 w 316436"/>
              <a:gd name="connsiteY70" fmla="*/ 278130 h 619125"/>
              <a:gd name="connsiteX71" fmla="*/ 268605 w 316436"/>
              <a:gd name="connsiteY71" fmla="*/ 306705 h 619125"/>
              <a:gd name="connsiteX72" fmla="*/ 272415 w 316436"/>
              <a:gd name="connsiteY72" fmla="*/ 312420 h 619125"/>
              <a:gd name="connsiteX73" fmla="*/ 278130 w 316436"/>
              <a:gd name="connsiteY73" fmla="*/ 329565 h 619125"/>
              <a:gd name="connsiteX74" fmla="*/ 274320 w 316436"/>
              <a:gd name="connsiteY74" fmla="*/ 363855 h 619125"/>
              <a:gd name="connsiteX75" fmla="*/ 276225 w 316436"/>
              <a:gd name="connsiteY75" fmla="*/ 373380 h 619125"/>
              <a:gd name="connsiteX76" fmla="*/ 278130 w 316436"/>
              <a:gd name="connsiteY76" fmla="*/ 379095 h 619125"/>
              <a:gd name="connsiteX77" fmla="*/ 281940 w 316436"/>
              <a:gd name="connsiteY77" fmla="*/ 384810 h 619125"/>
              <a:gd name="connsiteX78" fmla="*/ 287655 w 316436"/>
              <a:gd name="connsiteY78" fmla="*/ 417195 h 619125"/>
              <a:gd name="connsiteX79" fmla="*/ 291465 w 316436"/>
              <a:gd name="connsiteY79" fmla="*/ 422910 h 619125"/>
              <a:gd name="connsiteX80" fmla="*/ 293370 w 316436"/>
              <a:gd name="connsiteY80" fmla="*/ 443865 h 619125"/>
              <a:gd name="connsiteX81" fmla="*/ 297180 w 316436"/>
              <a:gd name="connsiteY81" fmla="*/ 455295 h 619125"/>
              <a:gd name="connsiteX82" fmla="*/ 299085 w 316436"/>
              <a:gd name="connsiteY82" fmla="*/ 462915 h 619125"/>
              <a:gd name="connsiteX83" fmla="*/ 300990 w 316436"/>
              <a:gd name="connsiteY83" fmla="*/ 485775 h 619125"/>
              <a:gd name="connsiteX84" fmla="*/ 302895 w 316436"/>
              <a:gd name="connsiteY84" fmla="*/ 491490 h 619125"/>
              <a:gd name="connsiteX85" fmla="*/ 300990 w 316436"/>
              <a:gd name="connsiteY85" fmla="*/ 502920 h 619125"/>
              <a:gd name="connsiteX86" fmla="*/ 304800 w 316436"/>
              <a:gd name="connsiteY86" fmla="*/ 542925 h 619125"/>
              <a:gd name="connsiteX87" fmla="*/ 308610 w 316436"/>
              <a:gd name="connsiteY87" fmla="*/ 554355 h 619125"/>
              <a:gd name="connsiteX88" fmla="*/ 312420 w 316436"/>
              <a:gd name="connsiteY88" fmla="*/ 567690 h 619125"/>
              <a:gd name="connsiteX89" fmla="*/ 314325 w 316436"/>
              <a:gd name="connsiteY89" fmla="*/ 598170 h 619125"/>
              <a:gd name="connsiteX90" fmla="*/ 316230 w 316436"/>
              <a:gd name="connsiteY90" fmla="*/ 605790 h 619125"/>
              <a:gd name="connsiteX91" fmla="*/ 316230 w 316436"/>
              <a:gd name="connsiteY91" fmla="*/ 617220 h 619125"/>
              <a:gd name="connsiteX92" fmla="*/ 0 w 316436"/>
              <a:gd name="connsiteY92"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59080 w 316436"/>
              <a:gd name="connsiteY66" fmla="*/ 245745 h 619125"/>
              <a:gd name="connsiteX67" fmla="*/ 260985 w 316436"/>
              <a:gd name="connsiteY67" fmla="*/ 259080 h 619125"/>
              <a:gd name="connsiteX68" fmla="*/ 262890 w 316436"/>
              <a:gd name="connsiteY68" fmla="*/ 264795 h 619125"/>
              <a:gd name="connsiteX69" fmla="*/ 266700 w 316436"/>
              <a:gd name="connsiteY69" fmla="*/ 278130 h 619125"/>
              <a:gd name="connsiteX70" fmla="*/ 268605 w 316436"/>
              <a:gd name="connsiteY70" fmla="*/ 306705 h 619125"/>
              <a:gd name="connsiteX71" fmla="*/ 272415 w 316436"/>
              <a:gd name="connsiteY71" fmla="*/ 312420 h 619125"/>
              <a:gd name="connsiteX72" fmla="*/ 278130 w 316436"/>
              <a:gd name="connsiteY72" fmla="*/ 329565 h 619125"/>
              <a:gd name="connsiteX73" fmla="*/ 274320 w 316436"/>
              <a:gd name="connsiteY73" fmla="*/ 363855 h 619125"/>
              <a:gd name="connsiteX74" fmla="*/ 276225 w 316436"/>
              <a:gd name="connsiteY74" fmla="*/ 373380 h 619125"/>
              <a:gd name="connsiteX75" fmla="*/ 278130 w 316436"/>
              <a:gd name="connsiteY75" fmla="*/ 379095 h 619125"/>
              <a:gd name="connsiteX76" fmla="*/ 281940 w 316436"/>
              <a:gd name="connsiteY76" fmla="*/ 384810 h 619125"/>
              <a:gd name="connsiteX77" fmla="*/ 287655 w 316436"/>
              <a:gd name="connsiteY77" fmla="*/ 417195 h 619125"/>
              <a:gd name="connsiteX78" fmla="*/ 291465 w 316436"/>
              <a:gd name="connsiteY78" fmla="*/ 422910 h 619125"/>
              <a:gd name="connsiteX79" fmla="*/ 293370 w 316436"/>
              <a:gd name="connsiteY79" fmla="*/ 443865 h 619125"/>
              <a:gd name="connsiteX80" fmla="*/ 297180 w 316436"/>
              <a:gd name="connsiteY80" fmla="*/ 455295 h 619125"/>
              <a:gd name="connsiteX81" fmla="*/ 299085 w 316436"/>
              <a:gd name="connsiteY81" fmla="*/ 462915 h 619125"/>
              <a:gd name="connsiteX82" fmla="*/ 300990 w 316436"/>
              <a:gd name="connsiteY82" fmla="*/ 485775 h 619125"/>
              <a:gd name="connsiteX83" fmla="*/ 302895 w 316436"/>
              <a:gd name="connsiteY83" fmla="*/ 491490 h 619125"/>
              <a:gd name="connsiteX84" fmla="*/ 300990 w 316436"/>
              <a:gd name="connsiteY84" fmla="*/ 502920 h 619125"/>
              <a:gd name="connsiteX85" fmla="*/ 304800 w 316436"/>
              <a:gd name="connsiteY85" fmla="*/ 542925 h 619125"/>
              <a:gd name="connsiteX86" fmla="*/ 308610 w 316436"/>
              <a:gd name="connsiteY86" fmla="*/ 554355 h 619125"/>
              <a:gd name="connsiteX87" fmla="*/ 312420 w 316436"/>
              <a:gd name="connsiteY87" fmla="*/ 567690 h 619125"/>
              <a:gd name="connsiteX88" fmla="*/ 314325 w 316436"/>
              <a:gd name="connsiteY88" fmla="*/ 598170 h 619125"/>
              <a:gd name="connsiteX89" fmla="*/ 316230 w 316436"/>
              <a:gd name="connsiteY89" fmla="*/ 605790 h 619125"/>
              <a:gd name="connsiteX90" fmla="*/ 316230 w 316436"/>
              <a:gd name="connsiteY90" fmla="*/ 617220 h 619125"/>
              <a:gd name="connsiteX91" fmla="*/ 0 w 316436"/>
              <a:gd name="connsiteY91"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0985 w 316436"/>
              <a:gd name="connsiteY66" fmla="*/ 259080 h 619125"/>
              <a:gd name="connsiteX67" fmla="*/ 262890 w 316436"/>
              <a:gd name="connsiteY67" fmla="*/ 264795 h 619125"/>
              <a:gd name="connsiteX68" fmla="*/ 266700 w 316436"/>
              <a:gd name="connsiteY68" fmla="*/ 278130 h 619125"/>
              <a:gd name="connsiteX69" fmla="*/ 268605 w 316436"/>
              <a:gd name="connsiteY69" fmla="*/ 306705 h 619125"/>
              <a:gd name="connsiteX70" fmla="*/ 272415 w 316436"/>
              <a:gd name="connsiteY70" fmla="*/ 312420 h 619125"/>
              <a:gd name="connsiteX71" fmla="*/ 278130 w 316436"/>
              <a:gd name="connsiteY71" fmla="*/ 329565 h 619125"/>
              <a:gd name="connsiteX72" fmla="*/ 274320 w 316436"/>
              <a:gd name="connsiteY72" fmla="*/ 363855 h 619125"/>
              <a:gd name="connsiteX73" fmla="*/ 276225 w 316436"/>
              <a:gd name="connsiteY73" fmla="*/ 373380 h 619125"/>
              <a:gd name="connsiteX74" fmla="*/ 278130 w 316436"/>
              <a:gd name="connsiteY74" fmla="*/ 379095 h 619125"/>
              <a:gd name="connsiteX75" fmla="*/ 281940 w 316436"/>
              <a:gd name="connsiteY75" fmla="*/ 384810 h 619125"/>
              <a:gd name="connsiteX76" fmla="*/ 287655 w 316436"/>
              <a:gd name="connsiteY76" fmla="*/ 417195 h 619125"/>
              <a:gd name="connsiteX77" fmla="*/ 291465 w 316436"/>
              <a:gd name="connsiteY77" fmla="*/ 422910 h 619125"/>
              <a:gd name="connsiteX78" fmla="*/ 293370 w 316436"/>
              <a:gd name="connsiteY78" fmla="*/ 443865 h 619125"/>
              <a:gd name="connsiteX79" fmla="*/ 297180 w 316436"/>
              <a:gd name="connsiteY79" fmla="*/ 455295 h 619125"/>
              <a:gd name="connsiteX80" fmla="*/ 299085 w 316436"/>
              <a:gd name="connsiteY80" fmla="*/ 462915 h 619125"/>
              <a:gd name="connsiteX81" fmla="*/ 300990 w 316436"/>
              <a:gd name="connsiteY81" fmla="*/ 485775 h 619125"/>
              <a:gd name="connsiteX82" fmla="*/ 302895 w 316436"/>
              <a:gd name="connsiteY82" fmla="*/ 491490 h 619125"/>
              <a:gd name="connsiteX83" fmla="*/ 300990 w 316436"/>
              <a:gd name="connsiteY83" fmla="*/ 502920 h 619125"/>
              <a:gd name="connsiteX84" fmla="*/ 304800 w 316436"/>
              <a:gd name="connsiteY84" fmla="*/ 542925 h 619125"/>
              <a:gd name="connsiteX85" fmla="*/ 308610 w 316436"/>
              <a:gd name="connsiteY85" fmla="*/ 554355 h 619125"/>
              <a:gd name="connsiteX86" fmla="*/ 312420 w 316436"/>
              <a:gd name="connsiteY86" fmla="*/ 567690 h 619125"/>
              <a:gd name="connsiteX87" fmla="*/ 314325 w 316436"/>
              <a:gd name="connsiteY87" fmla="*/ 598170 h 619125"/>
              <a:gd name="connsiteX88" fmla="*/ 316230 w 316436"/>
              <a:gd name="connsiteY88" fmla="*/ 605790 h 619125"/>
              <a:gd name="connsiteX89" fmla="*/ 316230 w 316436"/>
              <a:gd name="connsiteY89" fmla="*/ 617220 h 619125"/>
              <a:gd name="connsiteX90" fmla="*/ 0 w 316436"/>
              <a:gd name="connsiteY90"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2890 w 316436"/>
              <a:gd name="connsiteY66" fmla="*/ 219075 h 619125"/>
              <a:gd name="connsiteX67" fmla="*/ 262890 w 316436"/>
              <a:gd name="connsiteY67" fmla="*/ 264795 h 619125"/>
              <a:gd name="connsiteX68" fmla="*/ 266700 w 316436"/>
              <a:gd name="connsiteY68" fmla="*/ 278130 h 619125"/>
              <a:gd name="connsiteX69" fmla="*/ 268605 w 316436"/>
              <a:gd name="connsiteY69" fmla="*/ 306705 h 619125"/>
              <a:gd name="connsiteX70" fmla="*/ 272415 w 316436"/>
              <a:gd name="connsiteY70" fmla="*/ 312420 h 619125"/>
              <a:gd name="connsiteX71" fmla="*/ 278130 w 316436"/>
              <a:gd name="connsiteY71" fmla="*/ 329565 h 619125"/>
              <a:gd name="connsiteX72" fmla="*/ 274320 w 316436"/>
              <a:gd name="connsiteY72" fmla="*/ 363855 h 619125"/>
              <a:gd name="connsiteX73" fmla="*/ 276225 w 316436"/>
              <a:gd name="connsiteY73" fmla="*/ 373380 h 619125"/>
              <a:gd name="connsiteX74" fmla="*/ 278130 w 316436"/>
              <a:gd name="connsiteY74" fmla="*/ 379095 h 619125"/>
              <a:gd name="connsiteX75" fmla="*/ 281940 w 316436"/>
              <a:gd name="connsiteY75" fmla="*/ 384810 h 619125"/>
              <a:gd name="connsiteX76" fmla="*/ 287655 w 316436"/>
              <a:gd name="connsiteY76" fmla="*/ 417195 h 619125"/>
              <a:gd name="connsiteX77" fmla="*/ 291465 w 316436"/>
              <a:gd name="connsiteY77" fmla="*/ 422910 h 619125"/>
              <a:gd name="connsiteX78" fmla="*/ 293370 w 316436"/>
              <a:gd name="connsiteY78" fmla="*/ 443865 h 619125"/>
              <a:gd name="connsiteX79" fmla="*/ 297180 w 316436"/>
              <a:gd name="connsiteY79" fmla="*/ 455295 h 619125"/>
              <a:gd name="connsiteX80" fmla="*/ 299085 w 316436"/>
              <a:gd name="connsiteY80" fmla="*/ 462915 h 619125"/>
              <a:gd name="connsiteX81" fmla="*/ 300990 w 316436"/>
              <a:gd name="connsiteY81" fmla="*/ 485775 h 619125"/>
              <a:gd name="connsiteX82" fmla="*/ 302895 w 316436"/>
              <a:gd name="connsiteY82" fmla="*/ 491490 h 619125"/>
              <a:gd name="connsiteX83" fmla="*/ 300990 w 316436"/>
              <a:gd name="connsiteY83" fmla="*/ 502920 h 619125"/>
              <a:gd name="connsiteX84" fmla="*/ 304800 w 316436"/>
              <a:gd name="connsiteY84" fmla="*/ 542925 h 619125"/>
              <a:gd name="connsiteX85" fmla="*/ 308610 w 316436"/>
              <a:gd name="connsiteY85" fmla="*/ 554355 h 619125"/>
              <a:gd name="connsiteX86" fmla="*/ 312420 w 316436"/>
              <a:gd name="connsiteY86" fmla="*/ 567690 h 619125"/>
              <a:gd name="connsiteX87" fmla="*/ 314325 w 316436"/>
              <a:gd name="connsiteY87" fmla="*/ 598170 h 619125"/>
              <a:gd name="connsiteX88" fmla="*/ 316230 w 316436"/>
              <a:gd name="connsiteY88" fmla="*/ 605790 h 619125"/>
              <a:gd name="connsiteX89" fmla="*/ 316230 w 316436"/>
              <a:gd name="connsiteY89" fmla="*/ 617220 h 619125"/>
              <a:gd name="connsiteX90" fmla="*/ 0 w 316436"/>
              <a:gd name="connsiteY90"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62890 w 316436"/>
              <a:gd name="connsiteY67" fmla="*/ 264795 h 619125"/>
              <a:gd name="connsiteX68" fmla="*/ 266700 w 316436"/>
              <a:gd name="connsiteY68" fmla="*/ 278130 h 619125"/>
              <a:gd name="connsiteX69" fmla="*/ 268605 w 316436"/>
              <a:gd name="connsiteY69" fmla="*/ 306705 h 619125"/>
              <a:gd name="connsiteX70" fmla="*/ 272415 w 316436"/>
              <a:gd name="connsiteY70" fmla="*/ 312420 h 619125"/>
              <a:gd name="connsiteX71" fmla="*/ 278130 w 316436"/>
              <a:gd name="connsiteY71" fmla="*/ 329565 h 619125"/>
              <a:gd name="connsiteX72" fmla="*/ 274320 w 316436"/>
              <a:gd name="connsiteY72" fmla="*/ 363855 h 619125"/>
              <a:gd name="connsiteX73" fmla="*/ 276225 w 316436"/>
              <a:gd name="connsiteY73" fmla="*/ 373380 h 619125"/>
              <a:gd name="connsiteX74" fmla="*/ 278130 w 316436"/>
              <a:gd name="connsiteY74" fmla="*/ 379095 h 619125"/>
              <a:gd name="connsiteX75" fmla="*/ 281940 w 316436"/>
              <a:gd name="connsiteY75" fmla="*/ 384810 h 619125"/>
              <a:gd name="connsiteX76" fmla="*/ 287655 w 316436"/>
              <a:gd name="connsiteY76" fmla="*/ 417195 h 619125"/>
              <a:gd name="connsiteX77" fmla="*/ 291465 w 316436"/>
              <a:gd name="connsiteY77" fmla="*/ 422910 h 619125"/>
              <a:gd name="connsiteX78" fmla="*/ 293370 w 316436"/>
              <a:gd name="connsiteY78" fmla="*/ 443865 h 619125"/>
              <a:gd name="connsiteX79" fmla="*/ 297180 w 316436"/>
              <a:gd name="connsiteY79" fmla="*/ 455295 h 619125"/>
              <a:gd name="connsiteX80" fmla="*/ 299085 w 316436"/>
              <a:gd name="connsiteY80" fmla="*/ 462915 h 619125"/>
              <a:gd name="connsiteX81" fmla="*/ 300990 w 316436"/>
              <a:gd name="connsiteY81" fmla="*/ 485775 h 619125"/>
              <a:gd name="connsiteX82" fmla="*/ 302895 w 316436"/>
              <a:gd name="connsiteY82" fmla="*/ 491490 h 619125"/>
              <a:gd name="connsiteX83" fmla="*/ 300990 w 316436"/>
              <a:gd name="connsiteY83" fmla="*/ 502920 h 619125"/>
              <a:gd name="connsiteX84" fmla="*/ 304800 w 316436"/>
              <a:gd name="connsiteY84" fmla="*/ 542925 h 619125"/>
              <a:gd name="connsiteX85" fmla="*/ 308610 w 316436"/>
              <a:gd name="connsiteY85" fmla="*/ 554355 h 619125"/>
              <a:gd name="connsiteX86" fmla="*/ 312420 w 316436"/>
              <a:gd name="connsiteY86" fmla="*/ 567690 h 619125"/>
              <a:gd name="connsiteX87" fmla="*/ 314325 w 316436"/>
              <a:gd name="connsiteY87" fmla="*/ 598170 h 619125"/>
              <a:gd name="connsiteX88" fmla="*/ 316230 w 316436"/>
              <a:gd name="connsiteY88" fmla="*/ 605790 h 619125"/>
              <a:gd name="connsiteX89" fmla="*/ 316230 w 316436"/>
              <a:gd name="connsiteY89" fmla="*/ 617220 h 619125"/>
              <a:gd name="connsiteX90" fmla="*/ 0 w 316436"/>
              <a:gd name="connsiteY90"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68605 w 316436"/>
              <a:gd name="connsiteY69" fmla="*/ 306705 h 619125"/>
              <a:gd name="connsiteX70" fmla="*/ 272415 w 316436"/>
              <a:gd name="connsiteY70" fmla="*/ 312420 h 619125"/>
              <a:gd name="connsiteX71" fmla="*/ 278130 w 316436"/>
              <a:gd name="connsiteY71" fmla="*/ 329565 h 619125"/>
              <a:gd name="connsiteX72" fmla="*/ 274320 w 316436"/>
              <a:gd name="connsiteY72" fmla="*/ 363855 h 619125"/>
              <a:gd name="connsiteX73" fmla="*/ 276225 w 316436"/>
              <a:gd name="connsiteY73" fmla="*/ 373380 h 619125"/>
              <a:gd name="connsiteX74" fmla="*/ 278130 w 316436"/>
              <a:gd name="connsiteY74" fmla="*/ 379095 h 619125"/>
              <a:gd name="connsiteX75" fmla="*/ 281940 w 316436"/>
              <a:gd name="connsiteY75" fmla="*/ 384810 h 619125"/>
              <a:gd name="connsiteX76" fmla="*/ 287655 w 316436"/>
              <a:gd name="connsiteY76" fmla="*/ 417195 h 619125"/>
              <a:gd name="connsiteX77" fmla="*/ 291465 w 316436"/>
              <a:gd name="connsiteY77" fmla="*/ 422910 h 619125"/>
              <a:gd name="connsiteX78" fmla="*/ 293370 w 316436"/>
              <a:gd name="connsiteY78" fmla="*/ 443865 h 619125"/>
              <a:gd name="connsiteX79" fmla="*/ 297180 w 316436"/>
              <a:gd name="connsiteY79" fmla="*/ 455295 h 619125"/>
              <a:gd name="connsiteX80" fmla="*/ 299085 w 316436"/>
              <a:gd name="connsiteY80" fmla="*/ 462915 h 619125"/>
              <a:gd name="connsiteX81" fmla="*/ 300990 w 316436"/>
              <a:gd name="connsiteY81" fmla="*/ 485775 h 619125"/>
              <a:gd name="connsiteX82" fmla="*/ 302895 w 316436"/>
              <a:gd name="connsiteY82" fmla="*/ 491490 h 619125"/>
              <a:gd name="connsiteX83" fmla="*/ 300990 w 316436"/>
              <a:gd name="connsiteY83" fmla="*/ 502920 h 619125"/>
              <a:gd name="connsiteX84" fmla="*/ 304800 w 316436"/>
              <a:gd name="connsiteY84" fmla="*/ 542925 h 619125"/>
              <a:gd name="connsiteX85" fmla="*/ 308610 w 316436"/>
              <a:gd name="connsiteY85" fmla="*/ 554355 h 619125"/>
              <a:gd name="connsiteX86" fmla="*/ 312420 w 316436"/>
              <a:gd name="connsiteY86" fmla="*/ 567690 h 619125"/>
              <a:gd name="connsiteX87" fmla="*/ 314325 w 316436"/>
              <a:gd name="connsiteY87" fmla="*/ 598170 h 619125"/>
              <a:gd name="connsiteX88" fmla="*/ 316230 w 316436"/>
              <a:gd name="connsiteY88" fmla="*/ 605790 h 619125"/>
              <a:gd name="connsiteX89" fmla="*/ 316230 w 316436"/>
              <a:gd name="connsiteY89" fmla="*/ 617220 h 619125"/>
              <a:gd name="connsiteX90" fmla="*/ 0 w 316436"/>
              <a:gd name="connsiteY90"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72415 w 316436"/>
              <a:gd name="connsiteY71" fmla="*/ 312420 h 619125"/>
              <a:gd name="connsiteX72" fmla="*/ 278130 w 316436"/>
              <a:gd name="connsiteY72" fmla="*/ 329565 h 619125"/>
              <a:gd name="connsiteX73" fmla="*/ 274320 w 316436"/>
              <a:gd name="connsiteY73" fmla="*/ 363855 h 619125"/>
              <a:gd name="connsiteX74" fmla="*/ 276225 w 316436"/>
              <a:gd name="connsiteY74" fmla="*/ 373380 h 619125"/>
              <a:gd name="connsiteX75" fmla="*/ 278130 w 316436"/>
              <a:gd name="connsiteY75" fmla="*/ 379095 h 619125"/>
              <a:gd name="connsiteX76" fmla="*/ 281940 w 316436"/>
              <a:gd name="connsiteY76" fmla="*/ 384810 h 619125"/>
              <a:gd name="connsiteX77" fmla="*/ 287655 w 316436"/>
              <a:gd name="connsiteY77" fmla="*/ 417195 h 619125"/>
              <a:gd name="connsiteX78" fmla="*/ 291465 w 316436"/>
              <a:gd name="connsiteY78" fmla="*/ 422910 h 619125"/>
              <a:gd name="connsiteX79" fmla="*/ 293370 w 316436"/>
              <a:gd name="connsiteY79" fmla="*/ 443865 h 619125"/>
              <a:gd name="connsiteX80" fmla="*/ 297180 w 316436"/>
              <a:gd name="connsiteY80" fmla="*/ 455295 h 619125"/>
              <a:gd name="connsiteX81" fmla="*/ 299085 w 316436"/>
              <a:gd name="connsiteY81" fmla="*/ 462915 h 619125"/>
              <a:gd name="connsiteX82" fmla="*/ 300990 w 316436"/>
              <a:gd name="connsiteY82" fmla="*/ 485775 h 619125"/>
              <a:gd name="connsiteX83" fmla="*/ 302895 w 316436"/>
              <a:gd name="connsiteY83" fmla="*/ 491490 h 619125"/>
              <a:gd name="connsiteX84" fmla="*/ 300990 w 316436"/>
              <a:gd name="connsiteY84" fmla="*/ 502920 h 619125"/>
              <a:gd name="connsiteX85" fmla="*/ 304800 w 316436"/>
              <a:gd name="connsiteY85" fmla="*/ 542925 h 619125"/>
              <a:gd name="connsiteX86" fmla="*/ 308610 w 316436"/>
              <a:gd name="connsiteY86" fmla="*/ 554355 h 619125"/>
              <a:gd name="connsiteX87" fmla="*/ 312420 w 316436"/>
              <a:gd name="connsiteY87" fmla="*/ 567690 h 619125"/>
              <a:gd name="connsiteX88" fmla="*/ 314325 w 316436"/>
              <a:gd name="connsiteY88" fmla="*/ 598170 h 619125"/>
              <a:gd name="connsiteX89" fmla="*/ 316230 w 316436"/>
              <a:gd name="connsiteY89" fmla="*/ 605790 h 619125"/>
              <a:gd name="connsiteX90" fmla="*/ 316230 w 316436"/>
              <a:gd name="connsiteY90" fmla="*/ 617220 h 619125"/>
              <a:gd name="connsiteX91" fmla="*/ 0 w 316436"/>
              <a:gd name="connsiteY91"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81940 w 316436"/>
              <a:gd name="connsiteY71" fmla="*/ 316230 h 619125"/>
              <a:gd name="connsiteX72" fmla="*/ 278130 w 316436"/>
              <a:gd name="connsiteY72" fmla="*/ 329565 h 619125"/>
              <a:gd name="connsiteX73" fmla="*/ 274320 w 316436"/>
              <a:gd name="connsiteY73" fmla="*/ 363855 h 619125"/>
              <a:gd name="connsiteX74" fmla="*/ 276225 w 316436"/>
              <a:gd name="connsiteY74" fmla="*/ 373380 h 619125"/>
              <a:gd name="connsiteX75" fmla="*/ 278130 w 316436"/>
              <a:gd name="connsiteY75" fmla="*/ 379095 h 619125"/>
              <a:gd name="connsiteX76" fmla="*/ 281940 w 316436"/>
              <a:gd name="connsiteY76" fmla="*/ 384810 h 619125"/>
              <a:gd name="connsiteX77" fmla="*/ 287655 w 316436"/>
              <a:gd name="connsiteY77" fmla="*/ 417195 h 619125"/>
              <a:gd name="connsiteX78" fmla="*/ 291465 w 316436"/>
              <a:gd name="connsiteY78" fmla="*/ 422910 h 619125"/>
              <a:gd name="connsiteX79" fmla="*/ 293370 w 316436"/>
              <a:gd name="connsiteY79" fmla="*/ 443865 h 619125"/>
              <a:gd name="connsiteX80" fmla="*/ 297180 w 316436"/>
              <a:gd name="connsiteY80" fmla="*/ 455295 h 619125"/>
              <a:gd name="connsiteX81" fmla="*/ 299085 w 316436"/>
              <a:gd name="connsiteY81" fmla="*/ 462915 h 619125"/>
              <a:gd name="connsiteX82" fmla="*/ 300990 w 316436"/>
              <a:gd name="connsiteY82" fmla="*/ 485775 h 619125"/>
              <a:gd name="connsiteX83" fmla="*/ 302895 w 316436"/>
              <a:gd name="connsiteY83" fmla="*/ 491490 h 619125"/>
              <a:gd name="connsiteX84" fmla="*/ 300990 w 316436"/>
              <a:gd name="connsiteY84" fmla="*/ 502920 h 619125"/>
              <a:gd name="connsiteX85" fmla="*/ 304800 w 316436"/>
              <a:gd name="connsiteY85" fmla="*/ 542925 h 619125"/>
              <a:gd name="connsiteX86" fmla="*/ 308610 w 316436"/>
              <a:gd name="connsiteY86" fmla="*/ 554355 h 619125"/>
              <a:gd name="connsiteX87" fmla="*/ 312420 w 316436"/>
              <a:gd name="connsiteY87" fmla="*/ 567690 h 619125"/>
              <a:gd name="connsiteX88" fmla="*/ 314325 w 316436"/>
              <a:gd name="connsiteY88" fmla="*/ 598170 h 619125"/>
              <a:gd name="connsiteX89" fmla="*/ 316230 w 316436"/>
              <a:gd name="connsiteY89" fmla="*/ 605790 h 619125"/>
              <a:gd name="connsiteX90" fmla="*/ 316230 w 316436"/>
              <a:gd name="connsiteY90" fmla="*/ 617220 h 619125"/>
              <a:gd name="connsiteX91" fmla="*/ 0 w 316436"/>
              <a:gd name="connsiteY91"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81940 w 316436"/>
              <a:gd name="connsiteY71" fmla="*/ 316230 h 619125"/>
              <a:gd name="connsiteX72" fmla="*/ 278130 w 316436"/>
              <a:gd name="connsiteY72" fmla="*/ 329565 h 619125"/>
              <a:gd name="connsiteX73" fmla="*/ 285750 w 316436"/>
              <a:gd name="connsiteY73" fmla="*/ 360045 h 619125"/>
              <a:gd name="connsiteX74" fmla="*/ 274320 w 316436"/>
              <a:gd name="connsiteY74" fmla="*/ 363855 h 619125"/>
              <a:gd name="connsiteX75" fmla="*/ 276225 w 316436"/>
              <a:gd name="connsiteY75" fmla="*/ 373380 h 619125"/>
              <a:gd name="connsiteX76" fmla="*/ 278130 w 316436"/>
              <a:gd name="connsiteY76" fmla="*/ 379095 h 619125"/>
              <a:gd name="connsiteX77" fmla="*/ 281940 w 316436"/>
              <a:gd name="connsiteY77" fmla="*/ 384810 h 619125"/>
              <a:gd name="connsiteX78" fmla="*/ 287655 w 316436"/>
              <a:gd name="connsiteY78" fmla="*/ 417195 h 619125"/>
              <a:gd name="connsiteX79" fmla="*/ 291465 w 316436"/>
              <a:gd name="connsiteY79" fmla="*/ 422910 h 619125"/>
              <a:gd name="connsiteX80" fmla="*/ 293370 w 316436"/>
              <a:gd name="connsiteY80" fmla="*/ 443865 h 619125"/>
              <a:gd name="connsiteX81" fmla="*/ 297180 w 316436"/>
              <a:gd name="connsiteY81" fmla="*/ 455295 h 619125"/>
              <a:gd name="connsiteX82" fmla="*/ 299085 w 316436"/>
              <a:gd name="connsiteY82" fmla="*/ 462915 h 619125"/>
              <a:gd name="connsiteX83" fmla="*/ 300990 w 316436"/>
              <a:gd name="connsiteY83" fmla="*/ 485775 h 619125"/>
              <a:gd name="connsiteX84" fmla="*/ 302895 w 316436"/>
              <a:gd name="connsiteY84" fmla="*/ 491490 h 619125"/>
              <a:gd name="connsiteX85" fmla="*/ 300990 w 316436"/>
              <a:gd name="connsiteY85" fmla="*/ 502920 h 619125"/>
              <a:gd name="connsiteX86" fmla="*/ 304800 w 316436"/>
              <a:gd name="connsiteY86" fmla="*/ 542925 h 619125"/>
              <a:gd name="connsiteX87" fmla="*/ 308610 w 316436"/>
              <a:gd name="connsiteY87" fmla="*/ 554355 h 619125"/>
              <a:gd name="connsiteX88" fmla="*/ 312420 w 316436"/>
              <a:gd name="connsiteY88" fmla="*/ 567690 h 619125"/>
              <a:gd name="connsiteX89" fmla="*/ 314325 w 316436"/>
              <a:gd name="connsiteY89" fmla="*/ 598170 h 619125"/>
              <a:gd name="connsiteX90" fmla="*/ 316230 w 316436"/>
              <a:gd name="connsiteY90" fmla="*/ 605790 h 619125"/>
              <a:gd name="connsiteX91" fmla="*/ 316230 w 316436"/>
              <a:gd name="connsiteY91" fmla="*/ 617220 h 619125"/>
              <a:gd name="connsiteX92" fmla="*/ 0 w 316436"/>
              <a:gd name="connsiteY92"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81940 w 316436"/>
              <a:gd name="connsiteY71" fmla="*/ 316230 h 619125"/>
              <a:gd name="connsiteX72" fmla="*/ 278130 w 316436"/>
              <a:gd name="connsiteY72" fmla="*/ 329565 h 619125"/>
              <a:gd name="connsiteX73" fmla="*/ 285750 w 316436"/>
              <a:gd name="connsiteY73" fmla="*/ 360045 h 619125"/>
              <a:gd name="connsiteX74" fmla="*/ 274320 w 316436"/>
              <a:gd name="connsiteY74" fmla="*/ 363855 h 619125"/>
              <a:gd name="connsiteX75" fmla="*/ 278130 w 316436"/>
              <a:gd name="connsiteY75" fmla="*/ 379095 h 619125"/>
              <a:gd name="connsiteX76" fmla="*/ 281940 w 316436"/>
              <a:gd name="connsiteY76" fmla="*/ 384810 h 619125"/>
              <a:gd name="connsiteX77" fmla="*/ 287655 w 316436"/>
              <a:gd name="connsiteY77" fmla="*/ 417195 h 619125"/>
              <a:gd name="connsiteX78" fmla="*/ 291465 w 316436"/>
              <a:gd name="connsiteY78" fmla="*/ 422910 h 619125"/>
              <a:gd name="connsiteX79" fmla="*/ 293370 w 316436"/>
              <a:gd name="connsiteY79" fmla="*/ 443865 h 619125"/>
              <a:gd name="connsiteX80" fmla="*/ 297180 w 316436"/>
              <a:gd name="connsiteY80" fmla="*/ 455295 h 619125"/>
              <a:gd name="connsiteX81" fmla="*/ 299085 w 316436"/>
              <a:gd name="connsiteY81" fmla="*/ 462915 h 619125"/>
              <a:gd name="connsiteX82" fmla="*/ 300990 w 316436"/>
              <a:gd name="connsiteY82" fmla="*/ 485775 h 619125"/>
              <a:gd name="connsiteX83" fmla="*/ 302895 w 316436"/>
              <a:gd name="connsiteY83" fmla="*/ 491490 h 619125"/>
              <a:gd name="connsiteX84" fmla="*/ 300990 w 316436"/>
              <a:gd name="connsiteY84" fmla="*/ 502920 h 619125"/>
              <a:gd name="connsiteX85" fmla="*/ 304800 w 316436"/>
              <a:gd name="connsiteY85" fmla="*/ 542925 h 619125"/>
              <a:gd name="connsiteX86" fmla="*/ 308610 w 316436"/>
              <a:gd name="connsiteY86" fmla="*/ 554355 h 619125"/>
              <a:gd name="connsiteX87" fmla="*/ 312420 w 316436"/>
              <a:gd name="connsiteY87" fmla="*/ 567690 h 619125"/>
              <a:gd name="connsiteX88" fmla="*/ 314325 w 316436"/>
              <a:gd name="connsiteY88" fmla="*/ 598170 h 619125"/>
              <a:gd name="connsiteX89" fmla="*/ 316230 w 316436"/>
              <a:gd name="connsiteY89" fmla="*/ 605790 h 619125"/>
              <a:gd name="connsiteX90" fmla="*/ 316230 w 316436"/>
              <a:gd name="connsiteY90" fmla="*/ 617220 h 619125"/>
              <a:gd name="connsiteX91" fmla="*/ 0 w 316436"/>
              <a:gd name="connsiteY91"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81940 w 316436"/>
              <a:gd name="connsiteY71" fmla="*/ 316230 h 619125"/>
              <a:gd name="connsiteX72" fmla="*/ 278130 w 316436"/>
              <a:gd name="connsiteY72" fmla="*/ 329565 h 619125"/>
              <a:gd name="connsiteX73" fmla="*/ 285750 w 316436"/>
              <a:gd name="connsiteY73" fmla="*/ 360045 h 619125"/>
              <a:gd name="connsiteX74" fmla="*/ 278130 w 316436"/>
              <a:gd name="connsiteY74" fmla="*/ 379095 h 619125"/>
              <a:gd name="connsiteX75" fmla="*/ 281940 w 316436"/>
              <a:gd name="connsiteY75" fmla="*/ 384810 h 619125"/>
              <a:gd name="connsiteX76" fmla="*/ 287655 w 316436"/>
              <a:gd name="connsiteY76" fmla="*/ 417195 h 619125"/>
              <a:gd name="connsiteX77" fmla="*/ 291465 w 316436"/>
              <a:gd name="connsiteY77" fmla="*/ 422910 h 619125"/>
              <a:gd name="connsiteX78" fmla="*/ 293370 w 316436"/>
              <a:gd name="connsiteY78" fmla="*/ 443865 h 619125"/>
              <a:gd name="connsiteX79" fmla="*/ 297180 w 316436"/>
              <a:gd name="connsiteY79" fmla="*/ 455295 h 619125"/>
              <a:gd name="connsiteX80" fmla="*/ 299085 w 316436"/>
              <a:gd name="connsiteY80" fmla="*/ 462915 h 619125"/>
              <a:gd name="connsiteX81" fmla="*/ 300990 w 316436"/>
              <a:gd name="connsiteY81" fmla="*/ 485775 h 619125"/>
              <a:gd name="connsiteX82" fmla="*/ 302895 w 316436"/>
              <a:gd name="connsiteY82" fmla="*/ 491490 h 619125"/>
              <a:gd name="connsiteX83" fmla="*/ 300990 w 316436"/>
              <a:gd name="connsiteY83" fmla="*/ 502920 h 619125"/>
              <a:gd name="connsiteX84" fmla="*/ 304800 w 316436"/>
              <a:gd name="connsiteY84" fmla="*/ 542925 h 619125"/>
              <a:gd name="connsiteX85" fmla="*/ 308610 w 316436"/>
              <a:gd name="connsiteY85" fmla="*/ 554355 h 619125"/>
              <a:gd name="connsiteX86" fmla="*/ 312420 w 316436"/>
              <a:gd name="connsiteY86" fmla="*/ 567690 h 619125"/>
              <a:gd name="connsiteX87" fmla="*/ 314325 w 316436"/>
              <a:gd name="connsiteY87" fmla="*/ 598170 h 619125"/>
              <a:gd name="connsiteX88" fmla="*/ 316230 w 316436"/>
              <a:gd name="connsiteY88" fmla="*/ 605790 h 619125"/>
              <a:gd name="connsiteX89" fmla="*/ 316230 w 316436"/>
              <a:gd name="connsiteY89" fmla="*/ 617220 h 619125"/>
              <a:gd name="connsiteX90" fmla="*/ 0 w 316436"/>
              <a:gd name="connsiteY90"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81940 w 316436"/>
              <a:gd name="connsiteY71" fmla="*/ 316230 h 619125"/>
              <a:gd name="connsiteX72" fmla="*/ 278130 w 316436"/>
              <a:gd name="connsiteY72" fmla="*/ 329565 h 619125"/>
              <a:gd name="connsiteX73" fmla="*/ 285750 w 316436"/>
              <a:gd name="connsiteY73" fmla="*/ 360045 h 619125"/>
              <a:gd name="connsiteX74" fmla="*/ 278130 w 316436"/>
              <a:gd name="connsiteY74" fmla="*/ 379095 h 619125"/>
              <a:gd name="connsiteX75" fmla="*/ 287655 w 316436"/>
              <a:gd name="connsiteY75" fmla="*/ 417195 h 619125"/>
              <a:gd name="connsiteX76" fmla="*/ 291465 w 316436"/>
              <a:gd name="connsiteY76" fmla="*/ 422910 h 619125"/>
              <a:gd name="connsiteX77" fmla="*/ 293370 w 316436"/>
              <a:gd name="connsiteY77" fmla="*/ 443865 h 619125"/>
              <a:gd name="connsiteX78" fmla="*/ 297180 w 316436"/>
              <a:gd name="connsiteY78" fmla="*/ 455295 h 619125"/>
              <a:gd name="connsiteX79" fmla="*/ 299085 w 316436"/>
              <a:gd name="connsiteY79" fmla="*/ 462915 h 619125"/>
              <a:gd name="connsiteX80" fmla="*/ 300990 w 316436"/>
              <a:gd name="connsiteY80" fmla="*/ 485775 h 619125"/>
              <a:gd name="connsiteX81" fmla="*/ 302895 w 316436"/>
              <a:gd name="connsiteY81" fmla="*/ 491490 h 619125"/>
              <a:gd name="connsiteX82" fmla="*/ 300990 w 316436"/>
              <a:gd name="connsiteY82" fmla="*/ 502920 h 619125"/>
              <a:gd name="connsiteX83" fmla="*/ 304800 w 316436"/>
              <a:gd name="connsiteY83" fmla="*/ 542925 h 619125"/>
              <a:gd name="connsiteX84" fmla="*/ 308610 w 316436"/>
              <a:gd name="connsiteY84" fmla="*/ 554355 h 619125"/>
              <a:gd name="connsiteX85" fmla="*/ 312420 w 316436"/>
              <a:gd name="connsiteY85" fmla="*/ 567690 h 619125"/>
              <a:gd name="connsiteX86" fmla="*/ 314325 w 316436"/>
              <a:gd name="connsiteY86" fmla="*/ 598170 h 619125"/>
              <a:gd name="connsiteX87" fmla="*/ 316230 w 316436"/>
              <a:gd name="connsiteY87" fmla="*/ 605790 h 619125"/>
              <a:gd name="connsiteX88" fmla="*/ 316230 w 316436"/>
              <a:gd name="connsiteY88" fmla="*/ 617220 h 619125"/>
              <a:gd name="connsiteX89" fmla="*/ 0 w 316436"/>
              <a:gd name="connsiteY89"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81940 w 316436"/>
              <a:gd name="connsiteY71" fmla="*/ 316230 h 619125"/>
              <a:gd name="connsiteX72" fmla="*/ 278130 w 316436"/>
              <a:gd name="connsiteY72" fmla="*/ 329565 h 619125"/>
              <a:gd name="connsiteX73" fmla="*/ 285750 w 316436"/>
              <a:gd name="connsiteY73" fmla="*/ 360045 h 619125"/>
              <a:gd name="connsiteX74" fmla="*/ 289560 w 316436"/>
              <a:gd name="connsiteY74" fmla="*/ 390525 h 619125"/>
              <a:gd name="connsiteX75" fmla="*/ 287655 w 316436"/>
              <a:gd name="connsiteY75" fmla="*/ 417195 h 619125"/>
              <a:gd name="connsiteX76" fmla="*/ 291465 w 316436"/>
              <a:gd name="connsiteY76" fmla="*/ 422910 h 619125"/>
              <a:gd name="connsiteX77" fmla="*/ 293370 w 316436"/>
              <a:gd name="connsiteY77" fmla="*/ 443865 h 619125"/>
              <a:gd name="connsiteX78" fmla="*/ 297180 w 316436"/>
              <a:gd name="connsiteY78" fmla="*/ 455295 h 619125"/>
              <a:gd name="connsiteX79" fmla="*/ 299085 w 316436"/>
              <a:gd name="connsiteY79" fmla="*/ 462915 h 619125"/>
              <a:gd name="connsiteX80" fmla="*/ 300990 w 316436"/>
              <a:gd name="connsiteY80" fmla="*/ 485775 h 619125"/>
              <a:gd name="connsiteX81" fmla="*/ 302895 w 316436"/>
              <a:gd name="connsiteY81" fmla="*/ 491490 h 619125"/>
              <a:gd name="connsiteX82" fmla="*/ 300990 w 316436"/>
              <a:gd name="connsiteY82" fmla="*/ 502920 h 619125"/>
              <a:gd name="connsiteX83" fmla="*/ 304800 w 316436"/>
              <a:gd name="connsiteY83" fmla="*/ 542925 h 619125"/>
              <a:gd name="connsiteX84" fmla="*/ 308610 w 316436"/>
              <a:gd name="connsiteY84" fmla="*/ 554355 h 619125"/>
              <a:gd name="connsiteX85" fmla="*/ 312420 w 316436"/>
              <a:gd name="connsiteY85" fmla="*/ 567690 h 619125"/>
              <a:gd name="connsiteX86" fmla="*/ 314325 w 316436"/>
              <a:gd name="connsiteY86" fmla="*/ 598170 h 619125"/>
              <a:gd name="connsiteX87" fmla="*/ 316230 w 316436"/>
              <a:gd name="connsiteY87" fmla="*/ 605790 h 619125"/>
              <a:gd name="connsiteX88" fmla="*/ 316230 w 316436"/>
              <a:gd name="connsiteY88" fmla="*/ 617220 h 619125"/>
              <a:gd name="connsiteX89" fmla="*/ 0 w 316436"/>
              <a:gd name="connsiteY89"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68605 w 316436"/>
              <a:gd name="connsiteY70" fmla="*/ 306705 h 619125"/>
              <a:gd name="connsiteX71" fmla="*/ 278130 w 316436"/>
              <a:gd name="connsiteY71" fmla="*/ 329565 h 619125"/>
              <a:gd name="connsiteX72" fmla="*/ 285750 w 316436"/>
              <a:gd name="connsiteY72" fmla="*/ 360045 h 619125"/>
              <a:gd name="connsiteX73" fmla="*/ 289560 w 316436"/>
              <a:gd name="connsiteY73" fmla="*/ 390525 h 619125"/>
              <a:gd name="connsiteX74" fmla="*/ 287655 w 316436"/>
              <a:gd name="connsiteY74" fmla="*/ 417195 h 619125"/>
              <a:gd name="connsiteX75" fmla="*/ 291465 w 316436"/>
              <a:gd name="connsiteY75" fmla="*/ 422910 h 619125"/>
              <a:gd name="connsiteX76" fmla="*/ 293370 w 316436"/>
              <a:gd name="connsiteY76" fmla="*/ 443865 h 619125"/>
              <a:gd name="connsiteX77" fmla="*/ 297180 w 316436"/>
              <a:gd name="connsiteY77" fmla="*/ 455295 h 619125"/>
              <a:gd name="connsiteX78" fmla="*/ 299085 w 316436"/>
              <a:gd name="connsiteY78" fmla="*/ 462915 h 619125"/>
              <a:gd name="connsiteX79" fmla="*/ 300990 w 316436"/>
              <a:gd name="connsiteY79" fmla="*/ 485775 h 619125"/>
              <a:gd name="connsiteX80" fmla="*/ 302895 w 316436"/>
              <a:gd name="connsiteY80" fmla="*/ 491490 h 619125"/>
              <a:gd name="connsiteX81" fmla="*/ 300990 w 316436"/>
              <a:gd name="connsiteY81" fmla="*/ 502920 h 619125"/>
              <a:gd name="connsiteX82" fmla="*/ 304800 w 316436"/>
              <a:gd name="connsiteY82" fmla="*/ 542925 h 619125"/>
              <a:gd name="connsiteX83" fmla="*/ 308610 w 316436"/>
              <a:gd name="connsiteY83" fmla="*/ 554355 h 619125"/>
              <a:gd name="connsiteX84" fmla="*/ 312420 w 316436"/>
              <a:gd name="connsiteY84" fmla="*/ 567690 h 619125"/>
              <a:gd name="connsiteX85" fmla="*/ 314325 w 316436"/>
              <a:gd name="connsiteY85" fmla="*/ 598170 h 619125"/>
              <a:gd name="connsiteX86" fmla="*/ 316230 w 316436"/>
              <a:gd name="connsiteY86" fmla="*/ 605790 h 619125"/>
              <a:gd name="connsiteX87" fmla="*/ 316230 w 316436"/>
              <a:gd name="connsiteY87" fmla="*/ 617220 h 619125"/>
              <a:gd name="connsiteX88" fmla="*/ 0 w 316436"/>
              <a:gd name="connsiteY88"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66700 w 316436"/>
              <a:gd name="connsiteY68" fmla="*/ 278130 h 619125"/>
              <a:gd name="connsiteX69" fmla="*/ 270510 w 316436"/>
              <a:gd name="connsiteY69" fmla="*/ 283845 h 619125"/>
              <a:gd name="connsiteX70" fmla="*/ 274320 w 316436"/>
              <a:gd name="connsiteY70" fmla="*/ 306705 h 619125"/>
              <a:gd name="connsiteX71" fmla="*/ 278130 w 316436"/>
              <a:gd name="connsiteY71" fmla="*/ 329565 h 619125"/>
              <a:gd name="connsiteX72" fmla="*/ 285750 w 316436"/>
              <a:gd name="connsiteY72" fmla="*/ 360045 h 619125"/>
              <a:gd name="connsiteX73" fmla="*/ 289560 w 316436"/>
              <a:gd name="connsiteY73" fmla="*/ 390525 h 619125"/>
              <a:gd name="connsiteX74" fmla="*/ 287655 w 316436"/>
              <a:gd name="connsiteY74" fmla="*/ 417195 h 619125"/>
              <a:gd name="connsiteX75" fmla="*/ 291465 w 316436"/>
              <a:gd name="connsiteY75" fmla="*/ 422910 h 619125"/>
              <a:gd name="connsiteX76" fmla="*/ 293370 w 316436"/>
              <a:gd name="connsiteY76" fmla="*/ 443865 h 619125"/>
              <a:gd name="connsiteX77" fmla="*/ 297180 w 316436"/>
              <a:gd name="connsiteY77" fmla="*/ 455295 h 619125"/>
              <a:gd name="connsiteX78" fmla="*/ 299085 w 316436"/>
              <a:gd name="connsiteY78" fmla="*/ 462915 h 619125"/>
              <a:gd name="connsiteX79" fmla="*/ 300990 w 316436"/>
              <a:gd name="connsiteY79" fmla="*/ 485775 h 619125"/>
              <a:gd name="connsiteX80" fmla="*/ 302895 w 316436"/>
              <a:gd name="connsiteY80" fmla="*/ 491490 h 619125"/>
              <a:gd name="connsiteX81" fmla="*/ 300990 w 316436"/>
              <a:gd name="connsiteY81" fmla="*/ 502920 h 619125"/>
              <a:gd name="connsiteX82" fmla="*/ 304800 w 316436"/>
              <a:gd name="connsiteY82" fmla="*/ 542925 h 619125"/>
              <a:gd name="connsiteX83" fmla="*/ 308610 w 316436"/>
              <a:gd name="connsiteY83" fmla="*/ 554355 h 619125"/>
              <a:gd name="connsiteX84" fmla="*/ 312420 w 316436"/>
              <a:gd name="connsiteY84" fmla="*/ 567690 h 619125"/>
              <a:gd name="connsiteX85" fmla="*/ 314325 w 316436"/>
              <a:gd name="connsiteY85" fmla="*/ 598170 h 619125"/>
              <a:gd name="connsiteX86" fmla="*/ 316230 w 316436"/>
              <a:gd name="connsiteY86" fmla="*/ 605790 h 619125"/>
              <a:gd name="connsiteX87" fmla="*/ 316230 w 316436"/>
              <a:gd name="connsiteY87" fmla="*/ 617220 h 619125"/>
              <a:gd name="connsiteX88" fmla="*/ 0 w 316436"/>
              <a:gd name="connsiteY88"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70510 w 316436"/>
              <a:gd name="connsiteY67" fmla="*/ 259080 h 619125"/>
              <a:gd name="connsiteX68" fmla="*/ 270510 w 316436"/>
              <a:gd name="connsiteY68" fmla="*/ 283845 h 619125"/>
              <a:gd name="connsiteX69" fmla="*/ 274320 w 316436"/>
              <a:gd name="connsiteY69" fmla="*/ 306705 h 619125"/>
              <a:gd name="connsiteX70" fmla="*/ 278130 w 316436"/>
              <a:gd name="connsiteY70" fmla="*/ 329565 h 619125"/>
              <a:gd name="connsiteX71" fmla="*/ 285750 w 316436"/>
              <a:gd name="connsiteY71" fmla="*/ 360045 h 619125"/>
              <a:gd name="connsiteX72" fmla="*/ 289560 w 316436"/>
              <a:gd name="connsiteY72" fmla="*/ 390525 h 619125"/>
              <a:gd name="connsiteX73" fmla="*/ 287655 w 316436"/>
              <a:gd name="connsiteY73" fmla="*/ 417195 h 619125"/>
              <a:gd name="connsiteX74" fmla="*/ 291465 w 316436"/>
              <a:gd name="connsiteY74" fmla="*/ 422910 h 619125"/>
              <a:gd name="connsiteX75" fmla="*/ 293370 w 316436"/>
              <a:gd name="connsiteY75" fmla="*/ 443865 h 619125"/>
              <a:gd name="connsiteX76" fmla="*/ 297180 w 316436"/>
              <a:gd name="connsiteY76" fmla="*/ 455295 h 619125"/>
              <a:gd name="connsiteX77" fmla="*/ 299085 w 316436"/>
              <a:gd name="connsiteY77" fmla="*/ 462915 h 619125"/>
              <a:gd name="connsiteX78" fmla="*/ 300990 w 316436"/>
              <a:gd name="connsiteY78" fmla="*/ 485775 h 619125"/>
              <a:gd name="connsiteX79" fmla="*/ 302895 w 316436"/>
              <a:gd name="connsiteY79" fmla="*/ 491490 h 619125"/>
              <a:gd name="connsiteX80" fmla="*/ 300990 w 316436"/>
              <a:gd name="connsiteY80" fmla="*/ 502920 h 619125"/>
              <a:gd name="connsiteX81" fmla="*/ 304800 w 316436"/>
              <a:gd name="connsiteY81" fmla="*/ 542925 h 619125"/>
              <a:gd name="connsiteX82" fmla="*/ 308610 w 316436"/>
              <a:gd name="connsiteY82" fmla="*/ 554355 h 619125"/>
              <a:gd name="connsiteX83" fmla="*/ 312420 w 316436"/>
              <a:gd name="connsiteY83" fmla="*/ 567690 h 619125"/>
              <a:gd name="connsiteX84" fmla="*/ 314325 w 316436"/>
              <a:gd name="connsiteY84" fmla="*/ 598170 h 619125"/>
              <a:gd name="connsiteX85" fmla="*/ 316230 w 316436"/>
              <a:gd name="connsiteY85" fmla="*/ 605790 h 619125"/>
              <a:gd name="connsiteX86" fmla="*/ 316230 w 316436"/>
              <a:gd name="connsiteY86" fmla="*/ 617220 h 619125"/>
              <a:gd name="connsiteX87" fmla="*/ 0 w 316436"/>
              <a:gd name="connsiteY87"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68605 w 316436"/>
              <a:gd name="connsiteY66" fmla="*/ 201930 h 619125"/>
              <a:gd name="connsiteX67" fmla="*/ 266700 w 316436"/>
              <a:gd name="connsiteY67" fmla="*/ 241935 h 619125"/>
              <a:gd name="connsiteX68" fmla="*/ 270510 w 316436"/>
              <a:gd name="connsiteY68" fmla="*/ 283845 h 619125"/>
              <a:gd name="connsiteX69" fmla="*/ 274320 w 316436"/>
              <a:gd name="connsiteY69" fmla="*/ 306705 h 619125"/>
              <a:gd name="connsiteX70" fmla="*/ 278130 w 316436"/>
              <a:gd name="connsiteY70" fmla="*/ 329565 h 619125"/>
              <a:gd name="connsiteX71" fmla="*/ 285750 w 316436"/>
              <a:gd name="connsiteY71" fmla="*/ 360045 h 619125"/>
              <a:gd name="connsiteX72" fmla="*/ 289560 w 316436"/>
              <a:gd name="connsiteY72" fmla="*/ 390525 h 619125"/>
              <a:gd name="connsiteX73" fmla="*/ 287655 w 316436"/>
              <a:gd name="connsiteY73" fmla="*/ 417195 h 619125"/>
              <a:gd name="connsiteX74" fmla="*/ 291465 w 316436"/>
              <a:gd name="connsiteY74" fmla="*/ 422910 h 619125"/>
              <a:gd name="connsiteX75" fmla="*/ 293370 w 316436"/>
              <a:gd name="connsiteY75" fmla="*/ 443865 h 619125"/>
              <a:gd name="connsiteX76" fmla="*/ 297180 w 316436"/>
              <a:gd name="connsiteY76" fmla="*/ 455295 h 619125"/>
              <a:gd name="connsiteX77" fmla="*/ 299085 w 316436"/>
              <a:gd name="connsiteY77" fmla="*/ 462915 h 619125"/>
              <a:gd name="connsiteX78" fmla="*/ 300990 w 316436"/>
              <a:gd name="connsiteY78" fmla="*/ 485775 h 619125"/>
              <a:gd name="connsiteX79" fmla="*/ 302895 w 316436"/>
              <a:gd name="connsiteY79" fmla="*/ 491490 h 619125"/>
              <a:gd name="connsiteX80" fmla="*/ 300990 w 316436"/>
              <a:gd name="connsiteY80" fmla="*/ 502920 h 619125"/>
              <a:gd name="connsiteX81" fmla="*/ 304800 w 316436"/>
              <a:gd name="connsiteY81" fmla="*/ 542925 h 619125"/>
              <a:gd name="connsiteX82" fmla="*/ 308610 w 316436"/>
              <a:gd name="connsiteY82" fmla="*/ 554355 h 619125"/>
              <a:gd name="connsiteX83" fmla="*/ 312420 w 316436"/>
              <a:gd name="connsiteY83" fmla="*/ 567690 h 619125"/>
              <a:gd name="connsiteX84" fmla="*/ 314325 w 316436"/>
              <a:gd name="connsiteY84" fmla="*/ 598170 h 619125"/>
              <a:gd name="connsiteX85" fmla="*/ 316230 w 316436"/>
              <a:gd name="connsiteY85" fmla="*/ 605790 h 619125"/>
              <a:gd name="connsiteX86" fmla="*/ 316230 w 316436"/>
              <a:gd name="connsiteY86" fmla="*/ 617220 h 619125"/>
              <a:gd name="connsiteX87" fmla="*/ 0 w 316436"/>
              <a:gd name="connsiteY87"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60985 w 316436"/>
              <a:gd name="connsiteY65" fmla="*/ 146685 h 619125"/>
              <a:gd name="connsiteX66" fmla="*/ 259080 w 316436"/>
              <a:gd name="connsiteY66" fmla="*/ 200025 h 619125"/>
              <a:gd name="connsiteX67" fmla="*/ 266700 w 316436"/>
              <a:gd name="connsiteY67" fmla="*/ 241935 h 619125"/>
              <a:gd name="connsiteX68" fmla="*/ 270510 w 316436"/>
              <a:gd name="connsiteY68" fmla="*/ 283845 h 619125"/>
              <a:gd name="connsiteX69" fmla="*/ 274320 w 316436"/>
              <a:gd name="connsiteY69" fmla="*/ 306705 h 619125"/>
              <a:gd name="connsiteX70" fmla="*/ 278130 w 316436"/>
              <a:gd name="connsiteY70" fmla="*/ 329565 h 619125"/>
              <a:gd name="connsiteX71" fmla="*/ 285750 w 316436"/>
              <a:gd name="connsiteY71" fmla="*/ 360045 h 619125"/>
              <a:gd name="connsiteX72" fmla="*/ 289560 w 316436"/>
              <a:gd name="connsiteY72" fmla="*/ 390525 h 619125"/>
              <a:gd name="connsiteX73" fmla="*/ 287655 w 316436"/>
              <a:gd name="connsiteY73" fmla="*/ 417195 h 619125"/>
              <a:gd name="connsiteX74" fmla="*/ 291465 w 316436"/>
              <a:gd name="connsiteY74" fmla="*/ 422910 h 619125"/>
              <a:gd name="connsiteX75" fmla="*/ 293370 w 316436"/>
              <a:gd name="connsiteY75" fmla="*/ 443865 h 619125"/>
              <a:gd name="connsiteX76" fmla="*/ 297180 w 316436"/>
              <a:gd name="connsiteY76" fmla="*/ 455295 h 619125"/>
              <a:gd name="connsiteX77" fmla="*/ 299085 w 316436"/>
              <a:gd name="connsiteY77" fmla="*/ 462915 h 619125"/>
              <a:gd name="connsiteX78" fmla="*/ 300990 w 316436"/>
              <a:gd name="connsiteY78" fmla="*/ 485775 h 619125"/>
              <a:gd name="connsiteX79" fmla="*/ 302895 w 316436"/>
              <a:gd name="connsiteY79" fmla="*/ 491490 h 619125"/>
              <a:gd name="connsiteX80" fmla="*/ 300990 w 316436"/>
              <a:gd name="connsiteY80" fmla="*/ 502920 h 619125"/>
              <a:gd name="connsiteX81" fmla="*/ 304800 w 316436"/>
              <a:gd name="connsiteY81" fmla="*/ 542925 h 619125"/>
              <a:gd name="connsiteX82" fmla="*/ 308610 w 316436"/>
              <a:gd name="connsiteY82" fmla="*/ 554355 h 619125"/>
              <a:gd name="connsiteX83" fmla="*/ 312420 w 316436"/>
              <a:gd name="connsiteY83" fmla="*/ 567690 h 619125"/>
              <a:gd name="connsiteX84" fmla="*/ 314325 w 316436"/>
              <a:gd name="connsiteY84" fmla="*/ 598170 h 619125"/>
              <a:gd name="connsiteX85" fmla="*/ 316230 w 316436"/>
              <a:gd name="connsiteY85" fmla="*/ 605790 h 619125"/>
              <a:gd name="connsiteX86" fmla="*/ 316230 w 316436"/>
              <a:gd name="connsiteY86" fmla="*/ 617220 h 619125"/>
              <a:gd name="connsiteX87" fmla="*/ 0 w 316436"/>
              <a:gd name="connsiteY87" fmla="*/ 619125 h 619125"/>
              <a:gd name="connsiteX0" fmla="*/ 0 w 316436"/>
              <a:gd name="connsiteY0" fmla="*/ 619125 h 619125"/>
              <a:gd name="connsiteX1" fmla="*/ 0 w 316436"/>
              <a:gd name="connsiteY1" fmla="*/ 619125 h 619125"/>
              <a:gd name="connsiteX2" fmla="*/ 3810 w 316436"/>
              <a:gd name="connsiteY2" fmla="*/ 600075 h 619125"/>
              <a:gd name="connsiteX3" fmla="*/ 7620 w 316436"/>
              <a:gd name="connsiteY3" fmla="*/ 588645 h 619125"/>
              <a:gd name="connsiteX4" fmla="*/ 9525 w 316436"/>
              <a:gd name="connsiteY4" fmla="*/ 565785 h 619125"/>
              <a:gd name="connsiteX5" fmla="*/ 13335 w 316436"/>
              <a:gd name="connsiteY5" fmla="*/ 554355 h 619125"/>
              <a:gd name="connsiteX6" fmla="*/ 15240 w 316436"/>
              <a:gd name="connsiteY6" fmla="*/ 546735 h 619125"/>
              <a:gd name="connsiteX7" fmla="*/ 17145 w 316436"/>
              <a:gd name="connsiteY7" fmla="*/ 529590 h 619125"/>
              <a:gd name="connsiteX8" fmla="*/ 19050 w 316436"/>
              <a:gd name="connsiteY8" fmla="*/ 489585 h 619125"/>
              <a:gd name="connsiteX9" fmla="*/ 22860 w 316436"/>
              <a:gd name="connsiteY9" fmla="*/ 476250 h 619125"/>
              <a:gd name="connsiteX10" fmla="*/ 24765 w 316436"/>
              <a:gd name="connsiteY10" fmla="*/ 466725 h 619125"/>
              <a:gd name="connsiteX11" fmla="*/ 28575 w 316436"/>
              <a:gd name="connsiteY11" fmla="*/ 455295 h 619125"/>
              <a:gd name="connsiteX12" fmla="*/ 30480 w 316436"/>
              <a:gd name="connsiteY12" fmla="*/ 441960 h 619125"/>
              <a:gd name="connsiteX13" fmla="*/ 32385 w 316436"/>
              <a:gd name="connsiteY13" fmla="*/ 432435 h 619125"/>
              <a:gd name="connsiteX14" fmla="*/ 34290 w 316436"/>
              <a:gd name="connsiteY14" fmla="*/ 419100 h 619125"/>
              <a:gd name="connsiteX15" fmla="*/ 45720 w 316436"/>
              <a:gd name="connsiteY15" fmla="*/ 426720 h 619125"/>
              <a:gd name="connsiteX16" fmla="*/ 49530 w 316436"/>
              <a:gd name="connsiteY16" fmla="*/ 432435 h 619125"/>
              <a:gd name="connsiteX17" fmla="*/ 55245 w 316436"/>
              <a:gd name="connsiteY17" fmla="*/ 449580 h 619125"/>
              <a:gd name="connsiteX18" fmla="*/ 59055 w 316436"/>
              <a:gd name="connsiteY18" fmla="*/ 455295 h 619125"/>
              <a:gd name="connsiteX19" fmla="*/ 60960 w 316436"/>
              <a:gd name="connsiteY19" fmla="*/ 461010 h 619125"/>
              <a:gd name="connsiteX20" fmla="*/ 64770 w 316436"/>
              <a:gd name="connsiteY20" fmla="*/ 495300 h 619125"/>
              <a:gd name="connsiteX21" fmla="*/ 74295 w 316436"/>
              <a:gd name="connsiteY21" fmla="*/ 504825 h 619125"/>
              <a:gd name="connsiteX22" fmla="*/ 83820 w 316436"/>
              <a:gd name="connsiteY22" fmla="*/ 512445 h 619125"/>
              <a:gd name="connsiteX23" fmla="*/ 100965 w 316436"/>
              <a:gd name="connsiteY23" fmla="*/ 523875 h 619125"/>
              <a:gd name="connsiteX24" fmla="*/ 114300 w 316436"/>
              <a:gd name="connsiteY24" fmla="*/ 527685 h 619125"/>
              <a:gd name="connsiteX25" fmla="*/ 131445 w 316436"/>
              <a:gd name="connsiteY25" fmla="*/ 533400 h 619125"/>
              <a:gd name="connsiteX26" fmla="*/ 137160 w 316436"/>
              <a:gd name="connsiteY26" fmla="*/ 535305 h 619125"/>
              <a:gd name="connsiteX27" fmla="*/ 156210 w 316436"/>
              <a:gd name="connsiteY27" fmla="*/ 521970 h 619125"/>
              <a:gd name="connsiteX28" fmla="*/ 160020 w 316436"/>
              <a:gd name="connsiteY28" fmla="*/ 510540 h 619125"/>
              <a:gd name="connsiteX29" fmla="*/ 165735 w 316436"/>
              <a:gd name="connsiteY29" fmla="*/ 483870 h 619125"/>
              <a:gd name="connsiteX30" fmla="*/ 165735 w 316436"/>
              <a:gd name="connsiteY30" fmla="*/ 483870 h 619125"/>
              <a:gd name="connsiteX31" fmla="*/ 169545 w 316436"/>
              <a:gd name="connsiteY31" fmla="*/ 468630 h 619125"/>
              <a:gd name="connsiteX32" fmla="*/ 173355 w 316436"/>
              <a:gd name="connsiteY32" fmla="*/ 443865 h 619125"/>
              <a:gd name="connsiteX33" fmla="*/ 177165 w 316436"/>
              <a:gd name="connsiteY33" fmla="*/ 432435 h 619125"/>
              <a:gd name="connsiteX34" fmla="*/ 179070 w 316436"/>
              <a:gd name="connsiteY34" fmla="*/ 426720 h 619125"/>
              <a:gd name="connsiteX35" fmla="*/ 180975 w 316436"/>
              <a:gd name="connsiteY35" fmla="*/ 398145 h 619125"/>
              <a:gd name="connsiteX36" fmla="*/ 184785 w 316436"/>
              <a:gd name="connsiteY36" fmla="*/ 352425 h 619125"/>
              <a:gd name="connsiteX37" fmla="*/ 184785 w 316436"/>
              <a:gd name="connsiteY37" fmla="*/ 316230 h 619125"/>
              <a:gd name="connsiteX38" fmla="*/ 190500 w 316436"/>
              <a:gd name="connsiteY38" fmla="*/ 299085 h 619125"/>
              <a:gd name="connsiteX39" fmla="*/ 192405 w 316436"/>
              <a:gd name="connsiteY39" fmla="*/ 293370 h 619125"/>
              <a:gd name="connsiteX40" fmla="*/ 190500 w 316436"/>
              <a:gd name="connsiteY40" fmla="*/ 255270 h 619125"/>
              <a:gd name="connsiteX41" fmla="*/ 190500 w 316436"/>
              <a:gd name="connsiteY41" fmla="*/ 243840 h 619125"/>
              <a:gd name="connsiteX42" fmla="*/ 192405 w 316436"/>
              <a:gd name="connsiteY42" fmla="*/ 228600 h 619125"/>
              <a:gd name="connsiteX43" fmla="*/ 196215 w 316436"/>
              <a:gd name="connsiteY43" fmla="*/ 205740 h 619125"/>
              <a:gd name="connsiteX44" fmla="*/ 198120 w 316436"/>
              <a:gd name="connsiteY44" fmla="*/ 192405 h 619125"/>
              <a:gd name="connsiteX45" fmla="*/ 201930 w 316436"/>
              <a:gd name="connsiteY45" fmla="*/ 186690 h 619125"/>
              <a:gd name="connsiteX46" fmla="*/ 203835 w 316436"/>
              <a:gd name="connsiteY46" fmla="*/ 137160 h 619125"/>
              <a:gd name="connsiteX47" fmla="*/ 207645 w 316436"/>
              <a:gd name="connsiteY47" fmla="*/ 121920 h 619125"/>
              <a:gd name="connsiteX48" fmla="*/ 211455 w 316436"/>
              <a:gd name="connsiteY48" fmla="*/ 108585 h 619125"/>
              <a:gd name="connsiteX49" fmla="*/ 213360 w 316436"/>
              <a:gd name="connsiteY49" fmla="*/ 72390 h 619125"/>
              <a:gd name="connsiteX50" fmla="*/ 215265 w 316436"/>
              <a:gd name="connsiteY50" fmla="*/ 66675 h 619125"/>
              <a:gd name="connsiteX51" fmla="*/ 220980 w 316436"/>
              <a:gd name="connsiteY51" fmla="*/ 62865 h 619125"/>
              <a:gd name="connsiteX52" fmla="*/ 226695 w 316436"/>
              <a:gd name="connsiteY52" fmla="*/ 51435 h 619125"/>
              <a:gd name="connsiteX53" fmla="*/ 230505 w 316436"/>
              <a:gd name="connsiteY53" fmla="*/ 40005 h 619125"/>
              <a:gd name="connsiteX54" fmla="*/ 232410 w 316436"/>
              <a:gd name="connsiteY54" fmla="*/ 34290 h 619125"/>
              <a:gd name="connsiteX55" fmla="*/ 234315 w 316436"/>
              <a:gd name="connsiteY55" fmla="*/ 22860 h 619125"/>
              <a:gd name="connsiteX56" fmla="*/ 238125 w 316436"/>
              <a:gd name="connsiteY56" fmla="*/ 0 h 619125"/>
              <a:gd name="connsiteX57" fmla="*/ 243840 w 316436"/>
              <a:gd name="connsiteY57" fmla="*/ 1905 h 619125"/>
              <a:gd name="connsiteX58" fmla="*/ 245745 w 316436"/>
              <a:gd name="connsiteY58" fmla="*/ 7620 h 619125"/>
              <a:gd name="connsiteX59" fmla="*/ 249555 w 316436"/>
              <a:gd name="connsiteY59" fmla="*/ 38100 h 619125"/>
              <a:gd name="connsiteX60" fmla="*/ 251460 w 316436"/>
              <a:gd name="connsiteY60" fmla="*/ 66675 h 619125"/>
              <a:gd name="connsiteX61" fmla="*/ 253365 w 316436"/>
              <a:gd name="connsiteY61" fmla="*/ 72390 h 619125"/>
              <a:gd name="connsiteX62" fmla="*/ 255270 w 316436"/>
              <a:gd name="connsiteY62" fmla="*/ 116205 h 619125"/>
              <a:gd name="connsiteX63" fmla="*/ 257175 w 316436"/>
              <a:gd name="connsiteY63" fmla="*/ 131445 h 619125"/>
              <a:gd name="connsiteX64" fmla="*/ 259080 w 316436"/>
              <a:gd name="connsiteY64" fmla="*/ 137160 h 619125"/>
              <a:gd name="connsiteX65" fmla="*/ 255270 w 316436"/>
              <a:gd name="connsiteY65" fmla="*/ 150495 h 619125"/>
              <a:gd name="connsiteX66" fmla="*/ 259080 w 316436"/>
              <a:gd name="connsiteY66" fmla="*/ 200025 h 619125"/>
              <a:gd name="connsiteX67" fmla="*/ 266700 w 316436"/>
              <a:gd name="connsiteY67" fmla="*/ 241935 h 619125"/>
              <a:gd name="connsiteX68" fmla="*/ 270510 w 316436"/>
              <a:gd name="connsiteY68" fmla="*/ 283845 h 619125"/>
              <a:gd name="connsiteX69" fmla="*/ 274320 w 316436"/>
              <a:gd name="connsiteY69" fmla="*/ 306705 h 619125"/>
              <a:gd name="connsiteX70" fmla="*/ 278130 w 316436"/>
              <a:gd name="connsiteY70" fmla="*/ 329565 h 619125"/>
              <a:gd name="connsiteX71" fmla="*/ 285750 w 316436"/>
              <a:gd name="connsiteY71" fmla="*/ 360045 h 619125"/>
              <a:gd name="connsiteX72" fmla="*/ 289560 w 316436"/>
              <a:gd name="connsiteY72" fmla="*/ 390525 h 619125"/>
              <a:gd name="connsiteX73" fmla="*/ 287655 w 316436"/>
              <a:gd name="connsiteY73" fmla="*/ 417195 h 619125"/>
              <a:gd name="connsiteX74" fmla="*/ 291465 w 316436"/>
              <a:gd name="connsiteY74" fmla="*/ 422910 h 619125"/>
              <a:gd name="connsiteX75" fmla="*/ 293370 w 316436"/>
              <a:gd name="connsiteY75" fmla="*/ 443865 h 619125"/>
              <a:gd name="connsiteX76" fmla="*/ 297180 w 316436"/>
              <a:gd name="connsiteY76" fmla="*/ 455295 h 619125"/>
              <a:gd name="connsiteX77" fmla="*/ 299085 w 316436"/>
              <a:gd name="connsiteY77" fmla="*/ 462915 h 619125"/>
              <a:gd name="connsiteX78" fmla="*/ 300990 w 316436"/>
              <a:gd name="connsiteY78" fmla="*/ 485775 h 619125"/>
              <a:gd name="connsiteX79" fmla="*/ 302895 w 316436"/>
              <a:gd name="connsiteY79" fmla="*/ 491490 h 619125"/>
              <a:gd name="connsiteX80" fmla="*/ 300990 w 316436"/>
              <a:gd name="connsiteY80" fmla="*/ 502920 h 619125"/>
              <a:gd name="connsiteX81" fmla="*/ 304800 w 316436"/>
              <a:gd name="connsiteY81" fmla="*/ 542925 h 619125"/>
              <a:gd name="connsiteX82" fmla="*/ 308610 w 316436"/>
              <a:gd name="connsiteY82" fmla="*/ 554355 h 619125"/>
              <a:gd name="connsiteX83" fmla="*/ 312420 w 316436"/>
              <a:gd name="connsiteY83" fmla="*/ 567690 h 619125"/>
              <a:gd name="connsiteX84" fmla="*/ 314325 w 316436"/>
              <a:gd name="connsiteY84" fmla="*/ 598170 h 619125"/>
              <a:gd name="connsiteX85" fmla="*/ 316230 w 316436"/>
              <a:gd name="connsiteY85" fmla="*/ 605790 h 619125"/>
              <a:gd name="connsiteX86" fmla="*/ 316230 w 316436"/>
              <a:gd name="connsiteY86" fmla="*/ 617220 h 619125"/>
              <a:gd name="connsiteX87" fmla="*/ 0 w 316436"/>
              <a:gd name="connsiteY87" fmla="*/ 619125 h 619125"/>
              <a:gd name="connsiteX0" fmla="*/ 0 w 331470"/>
              <a:gd name="connsiteY0" fmla="*/ 619125 h 619125"/>
              <a:gd name="connsiteX1" fmla="*/ 0 w 331470"/>
              <a:gd name="connsiteY1" fmla="*/ 619125 h 619125"/>
              <a:gd name="connsiteX2" fmla="*/ 3810 w 331470"/>
              <a:gd name="connsiteY2" fmla="*/ 600075 h 619125"/>
              <a:gd name="connsiteX3" fmla="*/ 7620 w 331470"/>
              <a:gd name="connsiteY3" fmla="*/ 588645 h 619125"/>
              <a:gd name="connsiteX4" fmla="*/ 9525 w 331470"/>
              <a:gd name="connsiteY4" fmla="*/ 565785 h 619125"/>
              <a:gd name="connsiteX5" fmla="*/ 13335 w 331470"/>
              <a:gd name="connsiteY5" fmla="*/ 554355 h 619125"/>
              <a:gd name="connsiteX6" fmla="*/ 15240 w 331470"/>
              <a:gd name="connsiteY6" fmla="*/ 546735 h 619125"/>
              <a:gd name="connsiteX7" fmla="*/ 17145 w 331470"/>
              <a:gd name="connsiteY7" fmla="*/ 529590 h 619125"/>
              <a:gd name="connsiteX8" fmla="*/ 19050 w 331470"/>
              <a:gd name="connsiteY8" fmla="*/ 489585 h 619125"/>
              <a:gd name="connsiteX9" fmla="*/ 22860 w 331470"/>
              <a:gd name="connsiteY9" fmla="*/ 476250 h 619125"/>
              <a:gd name="connsiteX10" fmla="*/ 24765 w 331470"/>
              <a:gd name="connsiteY10" fmla="*/ 466725 h 619125"/>
              <a:gd name="connsiteX11" fmla="*/ 28575 w 331470"/>
              <a:gd name="connsiteY11" fmla="*/ 455295 h 619125"/>
              <a:gd name="connsiteX12" fmla="*/ 30480 w 331470"/>
              <a:gd name="connsiteY12" fmla="*/ 441960 h 619125"/>
              <a:gd name="connsiteX13" fmla="*/ 32385 w 331470"/>
              <a:gd name="connsiteY13" fmla="*/ 432435 h 619125"/>
              <a:gd name="connsiteX14" fmla="*/ 34290 w 331470"/>
              <a:gd name="connsiteY14" fmla="*/ 419100 h 619125"/>
              <a:gd name="connsiteX15" fmla="*/ 45720 w 331470"/>
              <a:gd name="connsiteY15" fmla="*/ 426720 h 619125"/>
              <a:gd name="connsiteX16" fmla="*/ 49530 w 331470"/>
              <a:gd name="connsiteY16" fmla="*/ 432435 h 619125"/>
              <a:gd name="connsiteX17" fmla="*/ 55245 w 331470"/>
              <a:gd name="connsiteY17" fmla="*/ 449580 h 619125"/>
              <a:gd name="connsiteX18" fmla="*/ 59055 w 331470"/>
              <a:gd name="connsiteY18" fmla="*/ 455295 h 619125"/>
              <a:gd name="connsiteX19" fmla="*/ 60960 w 331470"/>
              <a:gd name="connsiteY19" fmla="*/ 461010 h 619125"/>
              <a:gd name="connsiteX20" fmla="*/ 64770 w 331470"/>
              <a:gd name="connsiteY20" fmla="*/ 495300 h 619125"/>
              <a:gd name="connsiteX21" fmla="*/ 74295 w 331470"/>
              <a:gd name="connsiteY21" fmla="*/ 504825 h 619125"/>
              <a:gd name="connsiteX22" fmla="*/ 83820 w 331470"/>
              <a:gd name="connsiteY22" fmla="*/ 512445 h 619125"/>
              <a:gd name="connsiteX23" fmla="*/ 100965 w 331470"/>
              <a:gd name="connsiteY23" fmla="*/ 523875 h 619125"/>
              <a:gd name="connsiteX24" fmla="*/ 114300 w 331470"/>
              <a:gd name="connsiteY24" fmla="*/ 527685 h 619125"/>
              <a:gd name="connsiteX25" fmla="*/ 131445 w 331470"/>
              <a:gd name="connsiteY25" fmla="*/ 533400 h 619125"/>
              <a:gd name="connsiteX26" fmla="*/ 137160 w 331470"/>
              <a:gd name="connsiteY26" fmla="*/ 535305 h 619125"/>
              <a:gd name="connsiteX27" fmla="*/ 156210 w 331470"/>
              <a:gd name="connsiteY27" fmla="*/ 521970 h 619125"/>
              <a:gd name="connsiteX28" fmla="*/ 160020 w 331470"/>
              <a:gd name="connsiteY28" fmla="*/ 510540 h 619125"/>
              <a:gd name="connsiteX29" fmla="*/ 165735 w 331470"/>
              <a:gd name="connsiteY29" fmla="*/ 483870 h 619125"/>
              <a:gd name="connsiteX30" fmla="*/ 165735 w 331470"/>
              <a:gd name="connsiteY30" fmla="*/ 483870 h 619125"/>
              <a:gd name="connsiteX31" fmla="*/ 169545 w 331470"/>
              <a:gd name="connsiteY31" fmla="*/ 468630 h 619125"/>
              <a:gd name="connsiteX32" fmla="*/ 173355 w 331470"/>
              <a:gd name="connsiteY32" fmla="*/ 443865 h 619125"/>
              <a:gd name="connsiteX33" fmla="*/ 177165 w 331470"/>
              <a:gd name="connsiteY33" fmla="*/ 432435 h 619125"/>
              <a:gd name="connsiteX34" fmla="*/ 179070 w 331470"/>
              <a:gd name="connsiteY34" fmla="*/ 426720 h 619125"/>
              <a:gd name="connsiteX35" fmla="*/ 180975 w 331470"/>
              <a:gd name="connsiteY35" fmla="*/ 398145 h 619125"/>
              <a:gd name="connsiteX36" fmla="*/ 184785 w 331470"/>
              <a:gd name="connsiteY36" fmla="*/ 352425 h 619125"/>
              <a:gd name="connsiteX37" fmla="*/ 184785 w 331470"/>
              <a:gd name="connsiteY37" fmla="*/ 316230 h 619125"/>
              <a:gd name="connsiteX38" fmla="*/ 190500 w 331470"/>
              <a:gd name="connsiteY38" fmla="*/ 299085 h 619125"/>
              <a:gd name="connsiteX39" fmla="*/ 192405 w 331470"/>
              <a:gd name="connsiteY39" fmla="*/ 293370 h 619125"/>
              <a:gd name="connsiteX40" fmla="*/ 190500 w 331470"/>
              <a:gd name="connsiteY40" fmla="*/ 255270 h 619125"/>
              <a:gd name="connsiteX41" fmla="*/ 190500 w 331470"/>
              <a:gd name="connsiteY41" fmla="*/ 243840 h 619125"/>
              <a:gd name="connsiteX42" fmla="*/ 192405 w 331470"/>
              <a:gd name="connsiteY42" fmla="*/ 228600 h 619125"/>
              <a:gd name="connsiteX43" fmla="*/ 196215 w 331470"/>
              <a:gd name="connsiteY43" fmla="*/ 205740 h 619125"/>
              <a:gd name="connsiteX44" fmla="*/ 198120 w 331470"/>
              <a:gd name="connsiteY44" fmla="*/ 192405 h 619125"/>
              <a:gd name="connsiteX45" fmla="*/ 201930 w 331470"/>
              <a:gd name="connsiteY45" fmla="*/ 186690 h 619125"/>
              <a:gd name="connsiteX46" fmla="*/ 203835 w 331470"/>
              <a:gd name="connsiteY46" fmla="*/ 137160 h 619125"/>
              <a:gd name="connsiteX47" fmla="*/ 207645 w 331470"/>
              <a:gd name="connsiteY47" fmla="*/ 121920 h 619125"/>
              <a:gd name="connsiteX48" fmla="*/ 211455 w 331470"/>
              <a:gd name="connsiteY48" fmla="*/ 108585 h 619125"/>
              <a:gd name="connsiteX49" fmla="*/ 213360 w 331470"/>
              <a:gd name="connsiteY49" fmla="*/ 72390 h 619125"/>
              <a:gd name="connsiteX50" fmla="*/ 215265 w 331470"/>
              <a:gd name="connsiteY50" fmla="*/ 66675 h 619125"/>
              <a:gd name="connsiteX51" fmla="*/ 220980 w 331470"/>
              <a:gd name="connsiteY51" fmla="*/ 62865 h 619125"/>
              <a:gd name="connsiteX52" fmla="*/ 226695 w 331470"/>
              <a:gd name="connsiteY52" fmla="*/ 51435 h 619125"/>
              <a:gd name="connsiteX53" fmla="*/ 230505 w 331470"/>
              <a:gd name="connsiteY53" fmla="*/ 40005 h 619125"/>
              <a:gd name="connsiteX54" fmla="*/ 232410 w 331470"/>
              <a:gd name="connsiteY54" fmla="*/ 34290 h 619125"/>
              <a:gd name="connsiteX55" fmla="*/ 234315 w 331470"/>
              <a:gd name="connsiteY55" fmla="*/ 22860 h 619125"/>
              <a:gd name="connsiteX56" fmla="*/ 238125 w 331470"/>
              <a:gd name="connsiteY56" fmla="*/ 0 h 619125"/>
              <a:gd name="connsiteX57" fmla="*/ 243840 w 331470"/>
              <a:gd name="connsiteY57" fmla="*/ 1905 h 619125"/>
              <a:gd name="connsiteX58" fmla="*/ 245745 w 331470"/>
              <a:gd name="connsiteY58" fmla="*/ 7620 h 619125"/>
              <a:gd name="connsiteX59" fmla="*/ 249555 w 331470"/>
              <a:gd name="connsiteY59" fmla="*/ 38100 h 619125"/>
              <a:gd name="connsiteX60" fmla="*/ 251460 w 331470"/>
              <a:gd name="connsiteY60" fmla="*/ 66675 h 619125"/>
              <a:gd name="connsiteX61" fmla="*/ 253365 w 331470"/>
              <a:gd name="connsiteY61" fmla="*/ 72390 h 619125"/>
              <a:gd name="connsiteX62" fmla="*/ 255270 w 331470"/>
              <a:gd name="connsiteY62" fmla="*/ 116205 h 619125"/>
              <a:gd name="connsiteX63" fmla="*/ 257175 w 331470"/>
              <a:gd name="connsiteY63" fmla="*/ 131445 h 619125"/>
              <a:gd name="connsiteX64" fmla="*/ 259080 w 331470"/>
              <a:gd name="connsiteY64" fmla="*/ 137160 h 619125"/>
              <a:gd name="connsiteX65" fmla="*/ 255270 w 331470"/>
              <a:gd name="connsiteY65" fmla="*/ 150495 h 619125"/>
              <a:gd name="connsiteX66" fmla="*/ 259080 w 331470"/>
              <a:gd name="connsiteY66" fmla="*/ 200025 h 619125"/>
              <a:gd name="connsiteX67" fmla="*/ 266700 w 331470"/>
              <a:gd name="connsiteY67" fmla="*/ 241935 h 619125"/>
              <a:gd name="connsiteX68" fmla="*/ 270510 w 331470"/>
              <a:gd name="connsiteY68" fmla="*/ 283845 h 619125"/>
              <a:gd name="connsiteX69" fmla="*/ 274320 w 331470"/>
              <a:gd name="connsiteY69" fmla="*/ 306705 h 619125"/>
              <a:gd name="connsiteX70" fmla="*/ 278130 w 331470"/>
              <a:gd name="connsiteY70" fmla="*/ 329565 h 619125"/>
              <a:gd name="connsiteX71" fmla="*/ 285750 w 331470"/>
              <a:gd name="connsiteY71" fmla="*/ 360045 h 619125"/>
              <a:gd name="connsiteX72" fmla="*/ 289560 w 331470"/>
              <a:gd name="connsiteY72" fmla="*/ 390525 h 619125"/>
              <a:gd name="connsiteX73" fmla="*/ 287655 w 331470"/>
              <a:gd name="connsiteY73" fmla="*/ 417195 h 619125"/>
              <a:gd name="connsiteX74" fmla="*/ 291465 w 331470"/>
              <a:gd name="connsiteY74" fmla="*/ 422910 h 619125"/>
              <a:gd name="connsiteX75" fmla="*/ 293370 w 331470"/>
              <a:gd name="connsiteY75" fmla="*/ 443865 h 619125"/>
              <a:gd name="connsiteX76" fmla="*/ 297180 w 331470"/>
              <a:gd name="connsiteY76" fmla="*/ 455295 h 619125"/>
              <a:gd name="connsiteX77" fmla="*/ 299085 w 331470"/>
              <a:gd name="connsiteY77" fmla="*/ 462915 h 619125"/>
              <a:gd name="connsiteX78" fmla="*/ 300990 w 331470"/>
              <a:gd name="connsiteY78" fmla="*/ 485775 h 619125"/>
              <a:gd name="connsiteX79" fmla="*/ 302895 w 331470"/>
              <a:gd name="connsiteY79" fmla="*/ 491490 h 619125"/>
              <a:gd name="connsiteX80" fmla="*/ 300990 w 331470"/>
              <a:gd name="connsiteY80" fmla="*/ 502920 h 619125"/>
              <a:gd name="connsiteX81" fmla="*/ 304800 w 331470"/>
              <a:gd name="connsiteY81" fmla="*/ 542925 h 619125"/>
              <a:gd name="connsiteX82" fmla="*/ 308610 w 331470"/>
              <a:gd name="connsiteY82" fmla="*/ 554355 h 619125"/>
              <a:gd name="connsiteX83" fmla="*/ 312420 w 331470"/>
              <a:gd name="connsiteY83" fmla="*/ 567690 h 619125"/>
              <a:gd name="connsiteX84" fmla="*/ 314325 w 331470"/>
              <a:gd name="connsiteY84" fmla="*/ 598170 h 619125"/>
              <a:gd name="connsiteX85" fmla="*/ 316230 w 331470"/>
              <a:gd name="connsiteY85" fmla="*/ 605790 h 619125"/>
              <a:gd name="connsiteX86" fmla="*/ 331470 w 331470"/>
              <a:gd name="connsiteY86" fmla="*/ 615315 h 619125"/>
              <a:gd name="connsiteX87" fmla="*/ 0 w 331470"/>
              <a:gd name="connsiteY87" fmla="*/ 619125 h 619125"/>
              <a:gd name="connsiteX0" fmla="*/ 0 w 331470"/>
              <a:gd name="connsiteY0" fmla="*/ 619125 h 619125"/>
              <a:gd name="connsiteX1" fmla="*/ 0 w 331470"/>
              <a:gd name="connsiteY1" fmla="*/ 619125 h 619125"/>
              <a:gd name="connsiteX2" fmla="*/ 3810 w 331470"/>
              <a:gd name="connsiteY2" fmla="*/ 600075 h 619125"/>
              <a:gd name="connsiteX3" fmla="*/ 7620 w 331470"/>
              <a:gd name="connsiteY3" fmla="*/ 588645 h 619125"/>
              <a:gd name="connsiteX4" fmla="*/ 9525 w 331470"/>
              <a:gd name="connsiteY4" fmla="*/ 565785 h 619125"/>
              <a:gd name="connsiteX5" fmla="*/ 13335 w 331470"/>
              <a:gd name="connsiteY5" fmla="*/ 554355 h 619125"/>
              <a:gd name="connsiteX6" fmla="*/ 15240 w 331470"/>
              <a:gd name="connsiteY6" fmla="*/ 546735 h 619125"/>
              <a:gd name="connsiteX7" fmla="*/ 17145 w 331470"/>
              <a:gd name="connsiteY7" fmla="*/ 529590 h 619125"/>
              <a:gd name="connsiteX8" fmla="*/ 19050 w 331470"/>
              <a:gd name="connsiteY8" fmla="*/ 489585 h 619125"/>
              <a:gd name="connsiteX9" fmla="*/ 22860 w 331470"/>
              <a:gd name="connsiteY9" fmla="*/ 476250 h 619125"/>
              <a:gd name="connsiteX10" fmla="*/ 24765 w 331470"/>
              <a:gd name="connsiteY10" fmla="*/ 466725 h 619125"/>
              <a:gd name="connsiteX11" fmla="*/ 28575 w 331470"/>
              <a:gd name="connsiteY11" fmla="*/ 455295 h 619125"/>
              <a:gd name="connsiteX12" fmla="*/ 30480 w 331470"/>
              <a:gd name="connsiteY12" fmla="*/ 441960 h 619125"/>
              <a:gd name="connsiteX13" fmla="*/ 32385 w 331470"/>
              <a:gd name="connsiteY13" fmla="*/ 432435 h 619125"/>
              <a:gd name="connsiteX14" fmla="*/ 34290 w 331470"/>
              <a:gd name="connsiteY14" fmla="*/ 419100 h 619125"/>
              <a:gd name="connsiteX15" fmla="*/ 45720 w 331470"/>
              <a:gd name="connsiteY15" fmla="*/ 426720 h 619125"/>
              <a:gd name="connsiteX16" fmla="*/ 49530 w 331470"/>
              <a:gd name="connsiteY16" fmla="*/ 432435 h 619125"/>
              <a:gd name="connsiteX17" fmla="*/ 55245 w 331470"/>
              <a:gd name="connsiteY17" fmla="*/ 449580 h 619125"/>
              <a:gd name="connsiteX18" fmla="*/ 59055 w 331470"/>
              <a:gd name="connsiteY18" fmla="*/ 455295 h 619125"/>
              <a:gd name="connsiteX19" fmla="*/ 60960 w 331470"/>
              <a:gd name="connsiteY19" fmla="*/ 461010 h 619125"/>
              <a:gd name="connsiteX20" fmla="*/ 64770 w 331470"/>
              <a:gd name="connsiteY20" fmla="*/ 495300 h 619125"/>
              <a:gd name="connsiteX21" fmla="*/ 74295 w 331470"/>
              <a:gd name="connsiteY21" fmla="*/ 504825 h 619125"/>
              <a:gd name="connsiteX22" fmla="*/ 83820 w 331470"/>
              <a:gd name="connsiteY22" fmla="*/ 512445 h 619125"/>
              <a:gd name="connsiteX23" fmla="*/ 100965 w 331470"/>
              <a:gd name="connsiteY23" fmla="*/ 523875 h 619125"/>
              <a:gd name="connsiteX24" fmla="*/ 114300 w 331470"/>
              <a:gd name="connsiteY24" fmla="*/ 527685 h 619125"/>
              <a:gd name="connsiteX25" fmla="*/ 131445 w 331470"/>
              <a:gd name="connsiteY25" fmla="*/ 533400 h 619125"/>
              <a:gd name="connsiteX26" fmla="*/ 137160 w 331470"/>
              <a:gd name="connsiteY26" fmla="*/ 535305 h 619125"/>
              <a:gd name="connsiteX27" fmla="*/ 156210 w 331470"/>
              <a:gd name="connsiteY27" fmla="*/ 521970 h 619125"/>
              <a:gd name="connsiteX28" fmla="*/ 160020 w 331470"/>
              <a:gd name="connsiteY28" fmla="*/ 510540 h 619125"/>
              <a:gd name="connsiteX29" fmla="*/ 165735 w 331470"/>
              <a:gd name="connsiteY29" fmla="*/ 483870 h 619125"/>
              <a:gd name="connsiteX30" fmla="*/ 165735 w 331470"/>
              <a:gd name="connsiteY30" fmla="*/ 483870 h 619125"/>
              <a:gd name="connsiteX31" fmla="*/ 169545 w 331470"/>
              <a:gd name="connsiteY31" fmla="*/ 468630 h 619125"/>
              <a:gd name="connsiteX32" fmla="*/ 173355 w 331470"/>
              <a:gd name="connsiteY32" fmla="*/ 443865 h 619125"/>
              <a:gd name="connsiteX33" fmla="*/ 177165 w 331470"/>
              <a:gd name="connsiteY33" fmla="*/ 432435 h 619125"/>
              <a:gd name="connsiteX34" fmla="*/ 179070 w 331470"/>
              <a:gd name="connsiteY34" fmla="*/ 426720 h 619125"/>
              <a:gd name="connsiteX35" fmla="*/ 180975 w 331470"/>
              <a:gd name="connsiteY35" fmla="*/ 398145 h 619125"/>
              <a:gd name="connsiteX36" fmla="*/ 184785 w 331470"/>
              <a:gd name="connsiteY36" fmla="*/ 352425 h 619125"/>
              <a:gd name="connsiteX37" fmla="*/ 184785 w 331470"/>
              <a:gd name="connsiteY37" fmla="*/ 316230 h 619125"/>
              <a:gd name="connsiteX38" fmla="*/ 190500 w 331470"/>
              <a:gd name="connsiteY38" fmla="*/ 299085 h 619125"/>
              <a:gd name="connsiteX39" fmla="*/ 192405 w 331470"/>
              <a:gd name="connsiteY39" fmla="*/ 293370 h 619125"/>
              <a:gd name="connsiteX40" fmla="*/ 190500 w 331470"/>
              <a:gd name="connsiteY40" fmla="*/ 255270 h 619125"/>
              <a:gd name="connsiteX41" fmla="*/ 190500 w 331470"/>
              <a:gd name="connsiteY41" fmla="*/ 243840 h 619125"/>
              <a:gd name="connsiteX42" fmla="*/ 192405 w 331470"/>
              <a:gd name="connsiteY42" fmla="*/ 228600 h 619125"/>
              <a:gd name="connsiteX43" fmla="*/ 196215 w 331470"/>
              <a:gd name="connsiteY43" fmla="*/ 205740 h 619125"/>
              <a:gd name="connsiteX44" fmla="*/ 198120 w 331470"/>
              <a:gd name="connsiteY44" fmla="*/ 192405 h 619125"/>
              <a:gd name="connsiteX45" fmla="*/ 201930 w 331470"/>
              <a:gd name="connsiteY45" fmla="*/ 186690 h 619125"/>
              <a:gd name="connsiteX46" fmla="*/ 203835 w 331470"/>
              <a:gd name="connsiteY46" fmla="*/ 137160 h 619125"/>
              <a:gd name="connsiteX47" fmla="*/ 207645 w 331470"/>
              <a:gd name="connsiteY47" fmla="*/ 121920 h 619125"/>
              <a:gd name="connsiteX48" fmla="*/ 211455 w 331470"/>
              <a:gd name="connsiteY48" fmla="*/ 108585 h 619125"/>
              <a:gd name="connsiteX49" fmla="*/ 213360 w 331470"/>
              <a:gd name="connsiteY49" fmla="*/ 72390 h 619125"/>
              <a:gd name="connsiteX50" fmla="*/ 215265 w 331470"/>
              <a:gd name="connsiteY50" fmla="*/ 66675 h 619125"/>
              <a:gd name="connsiteX51" fmla="*/ 220980 w 331470"/>
              <a:gd name="connsiteY51" fmla="*/ 62865 h 619125"/>
              <a:gd name="connsiteX52" fmla="*/ 226695 w 331470"/>
              <a:gd name="connsiteY52" fmla="*/ 51435 h 619125"/>
              <a:gd name="connsiteX53" fmla="*/ 230505 w 331470"/>
              <a:gd name="connsiteY53" fmla="*/ 40005 h 619125"/>
              <a:gd name="connsiteX54" fmla="*/ 232410 w 331470"/>
              <a:gd name="connsiteY54" fmla="*/ 34290 h 619125"/>
              <a:gd name="connsiteX55" fmla="*/ 234315 w 331470"/>
              <a:gd name="connsiteY55" fmla="*/ 22860 h 619125"/>
              <a:gd name="connsiteX56" fmla="*/ 238125 w 331470"/>
              <a:gd name="connsiteY56" fmla="*/ 0 h 619125"/>
              <a:gd name="connsiteX57" fmla="*/ 243840 w 331470"/>
              <a:gd name="connsiteY57" fmla="*/ 1905 h 619125"/>
              <a:gd name="connsiteX58" fmla="*/ 245745 w 331470"/>
              <a:gd name="connsiteY58" fmla="*/ 7620 h 619125"/>
              <a:gd name="connsiteX59" fmla="*/ 249555 w 331470"/>
              <a:gd name="connsiteY59" fmla="*/ 38100 h 619125"/>
              <a:gd name="connsiteX60" fmla="*/ 251460 w 331470"/>
              <a:gd name="connsiteY60" fmla="*/ 66675 h 619125"/>
              <a:gd name="connsiteX61" fmla="*/ 253365 w 331470"/>
              <a:gd name="connsiteY61" fmla="*/ 72390 h 619125"/>
              <a:gd name="connsiteX62" fmla="*/ 255270 w 331470"/>
              <a:gd name="connsiteY62" fmla="*/ 116205 h 619125"/>
              <a:gd name="connsiteX63" fmla="*/ 257175 w 331470"/>
              <a:gd name="connsiteY63" fmla="*/ 131445 h 619125"/>
              <a:gd name="connsiteX64" fmla="*/ 259080 w 331470"/>
              <a:gd name="connsiteY64" fmla="*/ 137160 h 619125"/>
              <a:gd name="connsiteX65" fmla="*/ 255270 w 331470"/>
              <a:gd name="connsiteY65" fmla="*/ 150495 h 619125"/>
              <a:gd name="connsiteX66" fmla="*/ 259080 w 331470"/>
              <a:gd name="connsiteY66" fmla="*/ 200025 h 619125"/>
              <a:gd name="connsiteX67" fmla="*/ 266700 w 331470"/>
              <a:gd name="connsiteY67" fmla="*/ 241935 h 619125"/>
              <a:gd name="connsiteX68" fmla="*/ 270510 w 331470"/>
              <a:gd name="connsiteY68" fmla="*/ 283845 h 619125"/>
              <a:gd name="connsiteX69" fmla="*/ 274320 w 331470"/>
              <a:gd name="connsiteY69" fmla="*/ 306705 h 619125"/>
              <a:gd name="connsiteX70" fmla="*/ 278130 w 331470"/>
              <a:gd name="connsiteY70" fmla="*/ 329565 h 619125"/>
              <a:gd name="connsiteX71" fmla="*/ 285750 w 331470"/>
              <a:gd name="connsiteY71" fmla="*/ 360045 h 619125"/>
              <a:gd name="connsiteX72" fmla="*/ 289560 w 331470"/>
              <a:gd name="connsiteY72" fmla="*/ 390525 h 619125"/>
              <a:gd name="connsiteX73" fmla="*/ 287655 w 331470"/>
              <a:gd name="connsiteY73" fmla="*/ 417195 h 619125"/>
              <a:gd name="connsiteX74" fmla="*/ 291465 w 331470"/>
              <a:gd name="connsiteY74" fmla="*/ 422910 h 619125"/>
              <a:gd name="connsiteX75" fmla="*/ 293370 w 331470"/>
              <a:gd name="connsiteY75" fmla="*/ 443865 h 619125"/>
              <a:gd name="connsiteX76" fmla="*/ 297180 w 331470"/>
              <a:gd name="connsiteY76" fmla="*/ 455295 h 619125"/>
              <a:gd name="connsiteX77" fmla="*/ 299085 w 331470"/>
              <a:gd name="connsiteY77" fmla="*/ 462915 h 619125"/>
              <a:gd name="connsiteX78" fmla="*/ 300990 w 331470"/>
              <a:gd name="connsiteY78" fmla="*/ 485775 h 619125"/>
              <a:gd name="connsiteX79" fmla="*/ 302895 w 331470"/>
              <a:gd name="connsiteY79" fmla="*/ 491490 h 619125"/>
              <a:gd name="connsiteX80" fmla="*/ 300990 w 331470"/>
              <a:gd name="connsiteY80" fmla="*/ 502920 h 619125"/>
              <a:gd name="connsiteX81" fmla="*/ 304800 w 331470"/>
              <a:gd name="connsiteY81" fmla="*/ 542925 h 619125"/>
              <a:gd name="connsiteX82" fmla="*/ 308610 w 331470"/>
              <a:gd name="connsiteY82" fmla="*/ 554355 h 619125"/>
              <a:gd name="connsiteX83" fmla="*/ 312420 w 331470"/>
              <a:gd name="connsiteY83" fmla="*/ 567690 h 619125"/>
              <a:gd name="connsiteX84" fmla="*/ 314325 w 331470"/>
              <a:gd name="connsiteY84" fmla="*/ 598170 h 619125"/>
              <a:gd name="connsiteX85" fmla="*/ 321945 w 331470"/>
              <a:gd name="connsiteY85" fmla="*/ 598170 h 619125"/>
              <a:gd name="connsiteX86" fmla="*/ 331470 w 331470"/>
              <a:gd name="connsiteY86" fmla="*/ 615315 h 619125"/>
              <a:gd name="connsiteX87" fmla="*/ 0 w 331470"/>
              <a:gd name="connsiteY87" fmla="*/ 619125 h 619125"/>
              <a:gd name="connsiteX0" fmla="*/ 0 w 331470"/>
              <a:gd name="connsiteY0" fmla="*/ 619125 h 619125"/>
              <a:gd name="connsiteX1" fmla="*/ 0 w 331470"/>
              <a:gd name="connsiteY1" fmla="*/ 619125 h 619125"/>
              <a:gd name="connsiteX2" fmla="*/ 3810 w 331470"/>
              <a:gd name="connsiteY2" fmla="*/ 600075 h 619125"/>
              <a:gd name="connsiteX3" fmla="*/ 7620 w 331470"/>
              <a:gd name="connsiteY3" fmla="*/ 588645 h 619125"/>
              <a:gd name="connsiteX4" fmla="*/ 9525 w 331470"/>
              <a:gd name="connsiteY4" fmla="*/ 565785 h 619125"/>
              <a:gd name="connsiteX5" fmla="*/ 13335 w 331470"/>
              <a:gd name="connsiteY5" fmla="*/ 554355 h 619125"/>
              <a:gd name="connsiteX6" fmla="*/ 15240 w 331470"/>
              <a:gd name="connsiteY6" fmla="*/ 546735 h 619125"/>
              <a:gd name="connsiteX7" fmla="*/ 17145 w 331470"/>
              <a:gd name="connsiteY7" fmla="*/ 529590 h 619125"/>
              <a:gd name="connsiteX8" fmla="*/ 19050 w 331470"/>
              <a:gd name="connsiteY8" fmla="*/ 489585 h 619125"/>
              <a:gd name="connsiteX9" fmla="*/ 22860 w 331470"/>
              <a:gd name="connsiteY9" fmla="*/ 476250 h 619125"/>
              <a:gd name="connsiteX10" fmla="*/ 24765 w 331470"/>
              <a:gd name="connsiteY10" fmla="*/ 466725 h 619125"/>
              <a:gd name="connsiteX11" fmla="*/ 28575 w 331470"/>
              <a:gd name="connsiteY11" fmla="*/ 455295 h 619125"/>
              <a:gd name="connsiteX12" fmla="*/ 30480 w 331470"/>
              <a:gd name="connsiteY12" fmla="*/ 441960 h 619125"/>
              <a:gd name="connsiteX13" fmla="*/ 32385 w 331470"/>
              <a:gd name="connsiteY13" fmla="*/ 432435 h 619125"/>
              <a:gd name="connsiteX14" fmla="*/ 34290 w 331470"/>
              <a:gd name="connsiteY14" fmla="*/ 419100 h 619125"/>
              <a:gd name="connsiteX15" fmla="*/ 45720 w 331470"/>
              <a:gd name="connsiteY15" fmla="*/ 426720 h 619125"/>
              <a:gd name="connsiteX16" fmla="*/ 49530 w 331470"/>
              <a:gd name="connsiteY16" fmla="*/ 432435 h 619125"/>
              <a:gd name="connsiteX17" fmla="*/ 55245 w 331470"/>
              <a:gd name="connsiteY17" fmla="*/ 449580 h 619125"/>
              <a:gd name="connsiteX18" fmla="*/ 59055 w 331470"/>
              <a:gd name="connsiteY18" fmla="*/ 455295 h 619125"/>
              <a:gd name="connsiteX19" fmla="*/ 60960 w 331470"/>
              <a:gd name="connsiteY19" fmla="*/ 461010 h 619125"/>
              <a:gd name="connsiteX20" fmla="*/ 64770 w 331470"/>
              <a:gd name="connsiteY20" fmla="*/ 495300 h 619125"/>
              <a:gd name="connsiteX21" fmla="*/ 74295 w 331470"/>
              <a:gd name="connsiteY21" fmla="*/ 504825 h 619125"/>
              <a:gd name="connsiteX22" fmla="*/ 83820 w 331470"/>
              <a:gd name="connsiteY22" fmla="*/ 512445 h 619125"/>
              <a:gd name="connsiteX23" fmla="*/ 100965 w 331470"/>
              <a:gd name="connsiteY23" fmla="*/ 523875 h 619125"/>
              <a:gd name="connsiteX24" fmla="*/ 114300 w 331470"/>
              <a:gd name="connsiteY24" fmla="*/ 527685 h 619125"/>
              <a:gd name="connsiteX25" fmla="*/ 131445 w 331470"/>
              <a:gd name="connsiteY25" fmla="*/ 533400 h 619125"/>
              <a:gd name="connsiteX26" fmla="*/ 137160 w 331470"/>
              <a:gd name="connsiteY26" fmla="*/ 535305 h 619125"/>
              <a:gd name="connsiteX27" fmla="*/ 156210 w 331470"/>
              <a:gd name="connsiteY27" fmla="*/ 521970 h 619125"/>
              <a:gd name="connsiteX28" fmla="*/ 160020 w 331470"/>
              <a:gd name="connsiteY28" fmla="*/ 510540 h 619125"/>
              <a:gd name="connsiteX29" fmla="*/ 165735 w 331470"/>
              <a:gd name="connsiteY29" fmla="*/ 483870 h 619125"/>
              <a:gd name="connsiteX30" fmla="*/ 165735 w 331470"/>
              <a:gd name="connsiteY30" fmla="*/ 483870 h 619125"/>
              <a:gd name="connsiteX31" fmla="*/ 169545 w 331470"/>
              <a:gd name="connsiteY31" fmla="*/ 468630 h 619125"/>
              <a:gd name="connsiteX32" fmla="*/ 173355 w 331470"/>
              <a:gd name="connsiteY32" fmla="*/ 443865 h 619125"/>
              <a:gd name="connsiteX33" fmla="*/ 177165 w 331470"/>
              <a:gd name="connsiteY33" fmla="*/ 432435 h 619125"/>
              <a:gd name="connsiteX34" fmla="*/ 179070 w 331470"/>
              <a:gd name="connsiteY34" fmla="*/ 426720 h 619125"/>
              <a:gd name="connsiteX35" fmla="*/ 180975 w 331470"/>
              <a:gd name="connsiteY35" fmla="*/ 398145 h 619125"/>
              <a:gd name="connsiteX36" fmla="*/ 184785 w 331470"/>
              <a:gd name="connsiteY36" fmla="*/ 352425 h 619125"/>
              <a:gd name="connsiteX37" fmla="*/ 184785 w 331470"/>
              <a:gd name="connsiteY37" fmla="*/ 316230 h 619125"/>
              <a:gd name="connsiteX38" fmla="*/ 190500 w 331470"/>
              <a:gd name="connsiteY38" fmla="*/ 299085 h 619125"/>
              <a:gd name="connsiteX39" fmla="*/ 192405 w 331470"/>
              <a:gd name="connsiteY39" fmla="*/ 293370 h 619125"/>
              <a:gd name="connsiteX40" fmla="*/ 190500 w 331470"/>
              <a:gd name="connsiteY40" fmla="*/ 255270 h 619125"/>
              <a:gd name="connsiteX41" fmla="*/ 190500 w 331470"/>
              <a:gd name="connsiteY41" fmla="*/ 243840 h 619125"/>
              <a:gd name="connsiteX42" fmla="*/ 192405 w 331470"/>
              <a:gd name="connsiteY42" fmla="*/ 228600 h 619125"/>
              <a:gd name="connsiteX43" fmla="*/ 196215 w 331470"/>
              <a:gd name="connsiteY43" fmla="*/ 205740 h 619125"/>
              <a:gd name="connsiteX44" fmla="*/ 198120 w 331470"/>
              <a:gd name="connsiteY44" fmla="*/ 192405 h 619125"/>
              <a:gd name="connsiteX45" fmla="*/ 201930 w 331470"/>
              <a:gd name="connsiteY45" fmla="*/ 186690 h 619125"/>
              <a:gd name="connsiteX46" fmla="*/ 203835 w 331470"/>
              <a:gd name="connsiteY46" fmla="*/ 137160 h 619125"/>
              <a:gd name="connsiteX47" fmla="*/ 207645 w 331470"/>
              <a:gd name="connsiteY47" fmla="*/ 121920 h 619125"/>
              <a:gd name="connsiteX48" fmla="*/ 211455 w 331470"/>
              <a:gd name="connsiteY48" fmla="*/ 108585 h 619125"/>
              <a:gd name="connsiteX49" fmla="*/ 213360 w 331470"/>
              <a:gd name="connsiteY49" fmla="*/ 72390 h 619125"/>
              <a:gd name="connsiteX50" fmla="*/ 215265 w 331470"/>
              <a:gd name="connsiteY50" fmla="*/ 66675 h 619125"/>
              <a:gd name="connsiteX51" fmla="*/ 220980 w 331470"/>
              <a:gd name="connsiteY51" fmla="*/ 62865 h 619125"/>
              <a:gd name="connsiteX52" fmla="*/ 226695 w 331470"/>
              <a:gd name="connsiteY52" fmla="*/ 51435 h 619125"/>
              <a:gd name="connsiteX53" fmla="*/ 230505 w 331470"/>
              <a:gd name="connsiteY53" fmla="*/ 40005 h 619125"/>
              <a:gd name="connsiteX54" fmla="*/ 232410 w 331470"/>
              <a:gd name="connsiteY54" fmla="*/ 34290 h 619125"/>
              <a:gd name="connsiteX55" fmla="*/ 234315 w 331470"/>
              <a:gd name="connsiteY55" fmla="*/ 22860 h 619125"/>
              <a:gd name="connsiteX56" fmla="*/ 238125 w 331470"/>
              <a:gd name="connsiteY56" fmla="*/ 0 h 619125"/>
              <a:gd name="connsiteX57" fmla="*/ 243840 w 331470"/>
              <a:gd name="connsiteY57" fmla="*/ 1905 h 619125"/>
              <a:gd name="connsiteX58" fmla="*/ 245745 w 331470"/>
              <a:gd name="connsiteY58" fmla="*/ 7620 h 619125"/>
              <a:gd name="connsiteX59" fmla="*/ 249555 w 331470"/>
              <a:gd name="connsiteY59" fmla="*/ 38100 h 619125"/>
              <a:gd name="connsiteX60" fmla="*/ 251460 w 331470"/>
              <a:gd name="connsiteY60" fmla="*/ 66675 h 619125"/>
              <a:gd name="connsiteX61" fmla="*/ 253365 w 331470"/>
              <a:gd name="connsiteY61" fmla="*/ 72390 h 619125"/>
              <a:gd name="connsiteX62" fmla="*/ 255270 w 331470"/>
              <a:gd name="connsiteY62" fmla="*/ 116205 h 619125"/>
              <a:gd name="connsiteX63" fmla="*/ 257175 w 331470"/>
              <a:gd name="connsiteY63" fmla="*/ 131445 h 619125"/>
              <a:gd name="connsiteX64" fmla="*/ 259080 w 331470"/>
              <a:gd name="connsiteY64" fmla="*/ 137160 h 619125"/>
              <a:gd name="connsiteX65" fmla="*/ 255270 w 331470"/>
              <a:gd name="connsiteY65" fmla="*/ 150495 h 619125"/>
              <a:gd name="connsiteX66" fmla="*/ 259080 w 331470"/>
              <a:gd name="connsiteY66" fmla="*/ 200025 h 619125"/>
              <a:gd name="connsiteX67" fmla="*/ 266700 w 331470"/>
              <a:gd name="connsiteY67" fmla="*/ 241935 h 619125"/>
              <a:gd name="connsiteX68" fmla="*/ 270510 w 331470"/>
              <a:gd name="connsiteY68" fmla="*/ 283845 h 619125"/>
              <a:gd name="connsiteX69" fmla="*/ 274320 w 331470"/>
              <a:gd name="connsiteY69" fmla="*/ 306705 h 619125"/>
              <a:gd name="connsiteX70" fmla="*/ 278130 w 331470"/>
              <a:gd name="connsiteY70" fmla="*/ 329565 h 619125"/>
              <a:gd name="connsiteX71" fmla="*/ 285750 w 331470"/>
              <a:gd name="connsiteY71" fmla="*/ 360045 h 619125"/>
              <a:gd name="connsiteX72" fmla="*/ 289560 w 331470"/>
              <a:gd name="connsiteY72" fmla="*/ 390525 h 619125"/>
              <a:gd name="connsiteX73" fmla="*/ 287655 w 331470"/>
              <a:gd name="connsiteY73" fmla="*/ 417195 h 619125"/>
              <a:gd name="connsiteX74" fmla="*/ 291465 w 331470"/>
              <a:gd name="connsiteY74" fmla="*/ 422910 h 619125"/>
              <a:gd name="connsiteX75" fmla="*/ 293370 w 331470"/>
              <a:gd name="connsiteY75" fmla="*/ 443865 h 619125"/>
              <a:gd name="connsiteX76" fmla="*/ 297180 w 331470"/>
              <a:gd name="connsiteY76" fmla="*/ 455295 h 619125"/>
              <a:gd name="connsiteX77" fmla="*/ 299085 w 331470"/>
              <a:gd name="connsiteY77" fmla="*/ 462915 h 619125"/>
              <a:gd name="connsiteX78" fmla="*/ 300990 w 331470"/>
              <a:gd name="connsiteY78" fmla="*/ 485775 h 619125"/>
              <a:gd name="connsiteX79" fmla="*/ 302895 w 331470"/>
              <a:gd name="connsiteY79" fmla="*/ 491490 h 619125"/>
              <a:gd name="connsiteX80" fmla="*/ 300990 w 331470"/>
              <a:gd name="connsiteY80" fmla="*/ 502920 h 619125"/>
              <a:gd name="connsiteX81" fmla="*/ 304800 w 331470"/>
              <a:gd name="connsiteY81" fmla="*/ 542925 h 619125"/>
              <a:gd name="connsiteX82" fmla="*/ 308610 w 331470"/>
              <a:gd name="connsiteY82" fmla="*/ 554355 h 619125"/>
              <a:gd name="connsiteX83" fmla="*/ 312420 w 331470"/>
              <a:gd name="connsiteY83" fmla="*/ 567690 h 619125"/>
              <a:gd name="connsiteX84" fmla="*/ 320040 w 331470"/>
              <a:gd name="connsiteY84" fmla="*/ 590550 h 619125"/>
              <a:gd name="connsiteX85" fmla="*/ 321945 w 331470"/>
              <a:gd name="connsiteY85" fmla="*/ 598170 h 619125"/>
              <a:gd name="connsiteX86" fmla="*/ 331470 w 331470"/>
              <a:gd name="connsiteY86" fmla="*/ 615315 h 619125"/>
              <a:gd name="connsiteX87" fmla="*/ 0 w 331470"/>
              <a:gd name="connsiteY87" fmla="*/ 619125 h 619125"/>
              <a:gd name="connsiteX0" fmla="*/ 0 w 331470"/>
              <a:gd name="connsiteY0" fmla="*/ 619125 h 619125"/>
              <a:gd name="connsiteX1" fmla="*/ 0 w 331470"/>
              <a:gd name="connsiteY1" fmla="*/ 619125 h 619125"/>
              <a:gd name="connsiteX2" fmla="*/ 3810 w 331470"/>
              <a:gd name="connsiteY2" fmla="*/ 600075 h 619125"/>
              <a:gd name="connsiteX3" fmla="*/ 7620 w 331470"/>
              <a:gd name="connsiteY3" fmla="*/ 588645 h 619125"/>
              <a:gd name="connsiteX4" fmla="*/ 9525 w 331470"/>
              <a:gd name="connsiteY4" fmla="*/ 565785 h 619125"/>
              <a:gd name="connsiteX5" fmla="*/ 13335 w 331470"/>
              <a:gd name="connsiteY5" fmla="*/ 554355 h 619125"/>
              <a:gd name="connsiteX6" fmla="*/ 15240 w 331470"/>
              <a:gd name="connsiteY6" fmla="*/ 546735 h 619125"/>
              <a:gd name="connsiteX7" fmla="*/ 17145 w 331470"/>
              <a:gd name="connsiteY7" fmla="*/ 529590 h 619125"/>
              <a:gd name="connsiteX8" fmla="*/ 19050 w 331470"/>
              <a:gd name="connsiteY8" fmla="*/ 489585 h 619125"/>
              <a:gd name="connsiteX9" fmla="*/ 22860 w 331470"/>
              <a:gd name="connsiteY9" fmla="*/ 476250 h 619125"/>
              <a:gd name="connsiteX10" fmla="*/ 24765 w 331470"/>
              <a:gd name="connsiteY10" fmla="*/ 466725 h 619125"/>
              <a:gd name="connsiteX11" fmla="*/ 28575 w 331470"/>
              <a:gd name="connsiteY11" fmla="*/ 455295 h 619125"/>
              <a:gd name="connsiteX12" fmla="*/ 30480 w 331470"/>
              <a:gd name="connsiteY12" fmla="*/ 441960 h 619125"/>
              <a:gd name="connsiteX13" fmla="*/ 32385 w 331470"/>
              <a:gd name="connsiteY13" fmla="*/ 432435 h 619125"/>
              <a:gd name="connsiteX14" fmla="*/ 34290 w 331470"/>
              <a:gd name="connsiteY14" fmla="*/ 419100 h 619125"/>
              <a:gd name="connsiteX15" fmla="*/ 45720 w 331470"/>
              <a:gd name="connsiteY15" fmla="*/ 426720 h 619125"/>
              <a:gd name="connsiteX16" fmla="*/ 49530 w 331470"/>
              <a:gd name="connsiteY16" fmla="*/ 432435 h 619125"/>
              <a:gd name="connsiteX17" fmla="*/ 55245 w 331470"/>
              <a:gd name="connsiteY17" fmla="*/ 449580 h 619125"/>
              <a:gd name="connsiteX18" fmla="*/ 59055 w 331470"/>
              <a:gd name="connsiteY18" fmla="*/ 455295 h 619125"/>
              <a:gd name="connsiteX19" fmla="*/ 60960 w 331470"/>
              <a:gd name="connsiteY19" fmla="*/ 461010 h 619125"/>
              <a:gd name="connsiteX20" fmla="*/ 64770 w 331470"/>
              <a:gd name="connsiteY20" fmla="*/ 495300 h 619125"/>
              <a:gd name="connsiteX21" fmla="*/ 74295 w 331470"/>
              <a:gd name="connsiteY21" fmla="*/ 504825 h 619125"/>
              <a:gd name="connsiteX22" fmla="*/ 83820 w 331470"/>
              <a:gd name="connsiteY22" fmla="*/ 512445 h 619125"/>
              <a:gd name="connsiteX23" fmla="*/ 100965 w 331470"/>
              <a:gd name="connsiteY23" fmla="*/ 523875 h 619125"/>
              <a:gd name="connsiteX24" fmla="*/ 114300 w 331470"/>
              <a:gd name="connsiteY24" fmla="*/ 527685 h 619125"/>
              <a:gd name="connsiteX25" fmla="*/ 131445 w 331470"/>
              <a:gd name="connsiteY25" fmla="*/ 533400 h 619125"/>
              <a:gd name="connsiteX26" fmla="*/ 137160 w 331470"/>
              <a:gd name="connsiteY26" fmla="*/ 535305 h 619125"/>
              <a:gd name="connsiteX27" fmla="*/ 156210 w 331470"/>
              <a:gd name="connsiteY27" fmla="*/ 521970 h 619125"/>
              <a:gd name="connsiteX28" fmla="*/ 160020 w 331470"/>
              <a:gd name="connsiteY28" fmla="*/ 510540 h 619125"/>
              <a:gd name="connsiteX29" fmla="*/ 165735 w 331470"/>
              <a:gd name="connsiteY29" fmla="*/ 483870 h 619125"/>
              <a:gd name="connsiteX30" fmla="*/ 165735 w 331470"/>
              <a:gd name="connsiteY30" fmla="*/ 483870 h 619125"/>
              <a:gd name="connsiteX31" fmla="*/ 169545 w 331470"/>
              <a:gd name="connsiteY31" fmla="*/ 468630 h 619125"/>
              <a:gd name="connsiteX32" fmla="*/ 173355 w 331470"/>
              <a:gd name="connsiteY32" fmla="*/ 443865 h 619125"/>
              <a:gd name="connsiteX33" fmla="*/ 177165 w 331470"/>
              <a:gd name="connsiteY33" fmla="*/ 432435 h 619125"/>
              <a:gd name="connsiteX34" fmla="*/ 179070 w 331470"/>
              <a:gd name="connsiteY34" fmla="*/ 426720 h 619125"/>
              <a:gd name="connsiteX35" fmla="*/ 180975 w 331470"/>
              <a:gd name="connsiteY35" fmla="*/ 398145 h 619125"/>
              <a:gd name="connsiteX36" fmla="*/ 184785 w 331470"/>
              <a:gd name="connsiteY36" fmla="*/ 352425 h 619125"/>
              <a:gd name="connsiteX37" fmla="*/ 184785 w 331470"/>
              <a:gd name="connsiteY37" fmla="*/ 316230 h 619125"/>
              <a:gd name="connsiteX38" fmla="*/ 190500 w 331470"/>
              <a:gd name="connsiteY38" fmla="*/ 299085 h 619125"/>
              <a:gd name="connsiteX39" fmla="*/ 192405 w 331470"/>
              <a:gd name="connsiteY39" fmla="*/ 293370 h 619125"/>
              <a:gd name="connsiteX40" fmla="*/ 190500 w 331470"/>
              <a:gd name="connsiteY40" fmla="*/ 255270 h 619125"/>
              <a:gd name="connsiteX41" fmla="*/ 190500 w 331470"/>
              <a:gd name="connsiteY41" fmla="*/ 243840 h 619125"/>
              <a:gd name="connsiteX42" fmla="*/ 192405 w 331470"/>
              <a:gd name="connsiteY42" fmla="*/ 228600 h 619125"/>
              <a:gd name="connsiteX43" fmla="*/ 196215 w 331470"/>
              <a:gd name="connsiteY43" fmla="*/ 205740 h 619125"/>
              <a:gd name="connsiteX44" fmla="*/ 198120 w 331470"/>
              <a:gd name="connsiteY44" fmla="*/ 192405 h 619125"/>
              <a:gd name="connsiteX45" fmla="*/ 201930 w 331470"/>
              <a:gd name="connsiteY45" fmla="*/ 186690 h 619125"/>
              <a:gd name="connsiteX46" fmla="*/ 203835 w 331470"/>
              <a:gd name="connsiteY46" fmla="*/ 137160 h 619125"/>
              <a:gd name="connsiteX47" fmla="*/ 207645 w 331470"/>
              <a:gd name="connsiteY47" fmla="*/ 121920 h 619125"/>
              <a:gd name="connsiteX48" fmla="*/ 211455 w 331470"/>
              <a:gd name="connsiteY48" fmla="*/ 108585 h 619125"/>
              <a:gd name="connsiteX49" fmla="*/ 213360 w 331470"/>
              <a:gd name="connsiteY49" fmla="*/ 72390 h 619125"/>
              <a:gd name="connsiteX50" fmla="*/ 215265 w 331470"/>
              <a:gd name="connsiteY50" fmla="*/ 66675 h 619125"/>
              <a:gd name="connsiteX51" fmla="*/ 220980 w 331470"/>
              <a:gd name="connsiteY51" fmla="*/ 62865 h 619125"/>
              <a:gd name="connsiteX52" fmla="*/ 226695 w 331470"/>
              <a:gd name="connsiteY52" fmla="*/ 51435 h 619125"/>
              <a:gd name="connsiteX53" fmla="*/ 230505 w 331470"/>
              <a:gd name="connsiteY53" fmla="*/ 40005 h 619125"/>
              <a:gd name="connsiteX54" fmla="*/ 232410 w 331470"/>
              <a:gd name="connsiteY54" fmla="*/ 34290 h 619125"/>
              <a:gd name="connsiteX55" fmla="*/ 234315 w 331470"/>
              <a:gd name="connsiteY55" fmla="*/ 22860 h 619125"/>
              <a:gd name="connsiteX56" fmla="*/ 238125 w 331470"/>
              <a:gd name="connsiteY56" fmla="*/ 0 h 619125"/>
              <a:gd name="connsiteX57" fmla="*/ 243840 w 331470"/>
              <a:gd name="connsiteY57" fmla="*/ 1905 h 619125"/>
              <a:gd name="connsiteX58" fmla="*/ 245745 w 331470"/>
              <a:gd name="connsiteY58" fmla="*/ 7620 h 619125"/>
              <a:gd name="connsiteX59" fmla="*/ 249555 w 331470"/>
              <a:gd name="connsiteY59" fmla="*/ 38100 h 619125"/>
              <a:gd name="connsiteX60" fmla="*/ 251460 w 331470"/>
              <a:gd name="connsiteY60" fmla="*/ 66675 h 619125"/>
              <a:gd name="connsiteX61" fmla="*/ 253365 w 331470"/>
              <a:gd name="connsiteY61" fmla="*/ 72390 h 619125"/>
              <a:gd name="connsiteX62" fmla="*/ 255270 w 331470"/>
              <a:gd name="connsiteY62" fmla="*/ 116205 h 619125"/>
              <a:gd name="connsiteX63" fmla="*/ 257175 w 331470"/>
              <a:gd name="connsiteY63" fmla="*/ 131445 h 619125"/>
              <a:gd name="connsiteX64" fmla="*/ 259080 w 331470"/>
              <a:gd name="connsiteY64" fmla="*/ 137160 h 619125"/>
              <a:gd name="connsiteX65" fmla="*/ 255270 w 331470"/>
              <a:gd name="connsiteY65" fmla="*/ 150495 h 619125"/>
              <a:gd name="connsiteX66" fmla="*/ 259080 w 331470"/>
              <a:gd name="connsiteY66" fmla="*/ 200025 h 619125"/>
              <a:gd name="connsiteX67" fmla="*/ 266700 w 331470"/>
              <a:gd name="connsiteY67" fmla="*/ 241935 h 619125"/>
              <a:gd name="connsiteX68" fmla="*/ 270510 w 331470"/>
              <a:gd name="connsiteY68" fmla="*/ 283845 h 619125"/>
              <a:gd name="connsiteX69" fmla="*/ 274320 w 331470"/>
              <a:gd name="connsiteY69" fmla="*/ 306705 h 619125"/>
              <a:gd name="connsiteX70" fmla="*/ 278130 w 331470"/>
              <a:gd name="connsiteY70" fmla="*/ 329565 h 619125"/>
              <a:gd name="connsiteX71" fmla="*/ 285750 w 331470"/>
              <a:gd name="connsiteY71" fmla="*/ 360045 h 619125"/>
              <a:gd name="connsiteX72" fmla="*/ 289560 w 331470"/>
              <a:gd name="connsiteY72" fmla="*/ 390525 h 619125"/>
              <a:gd name="connsiteX73" fmla="*/ 287655 w 331470"/>
              <a:gd name="connsiteY73" fmla="*/ 417195 h 619125"/>
              <a:gd name="connsiteX74" fmla="*/ 291465 w 331470"/>
              <a:gd name="connsiteY74" fmla="*/ 422910 h 619125"/>
              <a:gd name="connsiteX75" fmla="*/ 293370 w 331470"/>
              <a:gd name="connsiteY75" fmla="*/ 443865 h 619125"/>
              <a:gd name="connsiteX76" fmla="*/ 297180 w 331470"/>
              <a:gd name="connsiteY76" fmla="*/ 455295 h 619125"/>
              <a:gd name="connsiteX77" fmla="*/ 299085 w 331470"/>
              <a:gd name="connsiteY77" fmla="*/ 462915 h 619125"/>
              <a:gd name="connsiteX78" fmla="*/ 300990 w 331470"/>
              <a:gd name="connsiteY78" fmla="*/ 485775 h 619125"/>
              <a:gd name="connsiteX79" fmla="*/ 302895 w 331470"/>
              <a:gd name="connsiteY79" fmla="*/ 491490 h 619125"/>
              <a:gd name="connsiteX80" fmla="*/ 300990 w 331470"/>
              <a:gd name="connsiteY80" fmla="*/ 502920 h 619125"/>
              <a:gd name="connsiteX81" fmla="*/ 304800 w 331470"/>
              <a:gd name="connsiteY81" fmla="*/ 542925 h 619125"/>
              <a:gd name="connsiteX82" fmla="*/ 308610 w 331470"/>
              <a:gd name="connsiteY82" fmla="*/ 554355 h 619125"/>
              <a:gd name="connsiteX83" fmla="*/ 312420 w 331470"/>
              <a:gd name="connsiteY83" fmla="*/ 567690 h 619125"/>
              <a:gd name="connsiteX84" fmla="*/ 320040 w 331470"/>
              <a:gd name="connsiteY84" fmla="*/ 590550 h 619125"/>
              <a:gd name="connsiteX85" fmla="*/ 321945 w 331470"/>
              <a:gd name="connsiteY85" fmla="*/ 598170 h 619125"/>
              <a:gd name="connsiteX86" fmla="*/ 331470 w 331470"/>
              <a:gd name="connsiteY86" fmla="*/ 615315 h 619125"/>
              <a:gd name="connsiteX87" fmla="*/ 0 w 331470"/>
              <a:gd name="connsiteY87"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31470" h="619125">
                <a:moveTo>
                  <a:pt x="0" y="619125"/>
                </a:moveTo>
                <a:lnTo>
                  <a:pt x="0" y="619125"/>
                </a:lnTo>
                <a:cubicBezTo>
                  <a:pt x="1270" y="612775"/>
                  <a:pt x="2239" y="606357"/>
                  <a:pt x="3810" y="600075"/>
                </a:cubicBezTo>
                <a:cubicBezTo>
                  <a:pt x="4784" y="596179"/>
                  <a:pt x="7620" y="588645"/>
                  <a:pt x="7620" y="588645"/>
                </a:cubicBezTo>
                <a:cubicBezTo>
                  <a:pt x="8255" y="581025"/>
                  <a:pt x="8268" y="573327"/>
                  <a:pt x="9525" y="565785"/>
                </a:cubicBezTo>
                <a:cubicBezTo>
                  <a:pt x="10185" y="561824"/>
                  <a:pt x="12361" y="558251"/>
                  <a:pt x="13335" y="554355"/>
                </a:cubicBezTo>
                <a:lnTo>
                  <a:pt x="15240" y="546735"/>
                </a:lnTo>
                <a:cubicBezTo>
                  <a:pt x="15875" y="541020"/>
                  <a:pt x="16763" y="535327"/>
                  <a:pt x="17145" y="529590"/>
                </a:cubicBezTo>
                <a:cubicBezTo>
                  <a:pt x="18033" y="516269"/>
                  <a:pt x="17985" y="502893"/>
                  <a:pt x="19050" y="489585"/>
                </a:cubicBezTo>
                <a:cubicBezTo>
                  <a:pt x="19469" y="484345"/>
                  <a:pt x="21640" y="481129"/>
                  <a:pt x="22860" y="476250"/>
                </a:cubicBezTo>
                <a:cubicBezTo>
                  <a:pt x="23645" y="473109"/>
                  <a:pt x="23913" y="469849"/>
                  <a:pt x="24765" y="466725"/>
                </a:cubicBezTo>
                <a:cubicBezTo>
                  <a:pt x="25822" y="462850"/>
                  <a:pt x="28575" y="455295"/>
                  <a:pt x="28575" y="455295"/>
                </a:cubicBezTo>
                <a:cubicBezTo>
                  <a:pt x="29210" y="450850"/>
                  <a:pt x="29742" y="446389"/>
                  <a:pt x="30480" y="441960"/>
                </a:cubicBezTo>
                <a:cubicBezTo>
                  <a:pt x="31012" y="438766"/>
                  <a:pt x="31853" y="435629"/>
                  <a:pt x="32385" y="432435"/>
                </a:cubicBezTo>
                <a:cubicBezTo>
                  <a:pt x="33123" y="428006"/>
                  <a:pt x="33655" y="423545"/>
                  <a:pt x="34290" y="419100"/>
                </a:cubicBezTo>
                <a:lnTo>
                  <a:pt x="45720" y="426720"/>
                </a:lnTo>
                <a:cubicBezTo>
                  <a:pt x="47625" y="427990"/>
                  <a:pt x="48600" y="430343"/>
                  <a:pt x="49530" y="432435"/>
                </a:cubicBezTo>
                <a:lnTo>
                  <a:pt x="55245" y="449580"/>
                </a:lnTo>
                <a:cubicBezTo>
                  <a:pt x="55969" y="451752"/>
                  <a:pt x="58031" y="453247"/>
                  <a:pt x="59055" y="455295"/>
                </a:cubicBezTo>
                <a:cubicBezTo>
                  <a:pt x="59953" y="457091"/>
                  <a:pt x="60325" y="459105"/>
                  <a:pt x="60960" y="461010"/>
                </a:cubicBezTo>
                <a:cubicBezTo>
                  <a:pt x="61075" y="462155"/>
                  <a:pt x="63918" y="492178"/>
                  <a:pt x="64770" y="495300"/>
                </a:cubicBezTo>
                <a:cubicBezTo>
                  <a:pt x="66181" y="500474"/>
                  <a:pt x="70344" y="502191"/>
                  <a:pt x="74295" y="504825"/>
                </a:cubicBezTo>
                <a:cubicBezTo>
                  <a:pt x="81335" y="515385"/>
                  <a:pt x="74077" y="507032"/>
                  <a:pt x="83820" y="512445"/>
                </a:cubicBezTo>
                <a:lnTo>
                  <a:pt x="100965" y="523875"/>
                </a:lnTo>
                <a:cubicBezTo>
                  <a:pt x="102711" y="525039"/>
                  <a:pt x="113145" y="527339"/>
                  <a:pt x="114300" y="527685"/>
                </a:cubicBezTo>
                <a:lnTo>
                  <a:pt x="131445" y="533400"/>
                </a:lnTo>
                <a:lnTo>
                  <a:pt x="137160" y="535305"/>
                </a:lnTo>
                <a:cubicBezTo>
                  <a:pt x="153107" y="532647"/>
                  <a:pt x="146447" y="536614"/>
                  <a:pt x="156210" y="521970"/>
                </a:cubicBezTo>
                <a:cubicBezTo>
                  <a:pt x="158438" y="518628"/>
                  <a:pt x="160020" y="510540"/>
                  <a:pt x="160020" y="510540"/>
                </a:cubicBezTo>
                <a:cubicBezTo>
                  <a:pt x="162423" y="491315"/>
                  <a:pt x="160306" y="500157"/>
                  <a:pt x="165735" y="483870"/>
                </a:cubicBezTo>
                <a:lnTo>
                  <a:pt x="165735" y="483870"/>
                </a:lnTo>
                <a:cubicBezTo>
                  <a:pt x="168034" y="472376"/>
                  <a:pt x="166616" y="477417"/>
                  <a:pt x="169545" y="468630"/>
                </a:cubicBezTo>
                <a:cubicBezTo>
                  <a:pt x="170436" y="461499"/>
                  <a:pt x="171341" y="451249"/>
                  <a:pt x="173355" y="443865"/>
                </a:cubicBezTo>
                <a:cubicBezTo>
                  <a:pt x="174412" y="439990"/>
                  <a:pt x="175895" y="436245"/>
                  <a:pt x="177165" y="432435"/>
                </a:cubicBezTo>
                <a:lnTo>
                  <a:pt x="179070" y="426720"/>
                </a:lnTo>
                <a:cubicBezTo>
                  <a:pt x="179705" y="417195"/>
                  <a:pt x="180445" y="407676"/>
                  <a:pt x="180975" y="398145"/>
                </a:cubicBezTo>
                <a:cubicBezTo>
                  <a:pt x="183376" y="354934"/>
                  <a:pt x="178598" y="370986"/>
                  <a:pt x="184785" y="352425"/>
                </a:cubicBezTo>
                <a:cubicBezTo>
                  <a:pt x="183337" y="335054"/>
                  <a:pt x="181311" y="331284"/>
                  <a:pt x="184785" y="316230"/>
                </a:cubicBezTo>
                <a:lnTo>
                  <a:pt x="190500" y="299085"/>
                </a:lnTo>
                <a:lnTo>
                  <a:pt x="192405" y="293370"/>
                </a:lnTo>
                <a:cubicBezTo>
                  <a:pt x="191770" y="280670"/>
                  <a:pt x="191602" y="267938"/>
                  <a:pt x="190500" y="255270"/>
                </a:cubicBezTo>
                <a:cubicBezTo>
                  <a:pt x="189449" y="243183"/>
                  <a:pt x="186471" y="255927"/>
                  <a:pt x="190500" y="243840"/>
                </a:cubicBezTo>
                <a:cubicBezTo>
                  <a:pt x="191135" y="238760"/>
                  <a:pt x="191807" y="233684"/>
                  <a:pt x="192405" y="228600"/>
                </a:cubicBezTo>
                <a:cubicBezTo>
                  <a:pt x="194725" y="208879"/>
                  <a:pt x="192424" y="217113"/>
                  <a:pt x="196215" y="205740"/>
                </a:cubicBezTo>
                <a:cubicBezTo>
                  <a:pt x="196850" y="201295"/>
                  <a:pt x="196830" y="196706"/>
                  <a:pt x="198120" y="192405"/>
                </a:cubicBezTo>
                <a:cubicBezTo>
                  <a:pt x="198778" y="190212"/>
                  <a:pt x="201694" y="188967"/>
                  <a:pt x="201930" y="186690"/>
                </a:cubicBezTo>
                <a:cubicBezTo>
                  <a:pt x="203630" y="170255"/>
                  <a:pt x="202771" y="153648"/>
                  <a:pt x="203835" y="137160"/>
                </a:cubicBezTo>
                <a:cubicBezTo>
                  <a:pt x="204319" y="129656"/>
                  <a:pt x="205842" y="128232"/>
                  <a:pt x="207645" y="121920"/>
                </a:cubicBezTo>
                <a:cubicBezTo>
                  <a:pt x="212429" y="105176"/>
                  <a:pt x="206887" y="122288"/>
                  <a:pt x="211455" y="108585"/>
                </a:cubicBezTo>
                <a:cubicBezTo>
                  <a:pt x="212090" y="96520"/>
                  <a:pt x="212266" y="84422"/>
                  <a:pt x="213360" y="72390"/>
                </a:cubicBezTo>
                <a:cubicBezTo>
                  <a:pt x="213542" y="70390"/>
                  <a:pt x="214011" y="68243"/>
                  <a:pt x="215265" y="66675"/>
                </a:cubicBezTo>
                <a:cubicBezTo>
                  <a:pt x="216695" y="64887"/>
                  <a:pt x="219075" y="64135"/>
                  <a:pt x="220980" y="62865"/>
                </a:cubicBezTo>
                <a:cubicBezTo>
                  <a:pt x="227928" y="42022"/>
                  <a:pt x="216847" y="73592"/>
                  <a:pt x="226695" y="51435"/>
                </a:cubicBezTo>
                <a:cubicBezTo>
                  <a:pt x="228326" y="47765"/>
                  <a:pt x="229235" y="43815"/>
                  <a:pt x="230505" y="40005"/>
                </a:cubicBezTo>
                <a:cubicBezTo>
                  <a:pt x="231140" y="38100"/>
                  <a:pt x="232080" y="36271"/>
                  <a:pt x="232410" y="34290"/>
                </a:cubicBezTo>
                <a:cubicBezTo>
                  <a:pt x="233045" y="30480"/>
                  <a:pt x="233805" y="26689"/>
                  <a:pt x="234315" y="22860"/>
                </a:cubicBezTo>
                <a:cubicBezTo>
                  <a:pt x="237151" y="1592"/>
                  <a:pt x="234154" y="11913"/>
                  <a:pt x="238125" y="0"/>
                </a:cubicBezTo>
                <a:cubicBezTo>
                  <a:pt x="240030" y="635"/>
                  <a:pt x="242420" y="485"/>
                  <a:pt x="243840" y="1905"/>
                </a:cubicBezTo>
                <a:cubicBezTo>
                  <a:pt x="245260" y="3325"/>
                  <a:pt x="245480" y="5630"/>
                  <a:pt x="245745" y="7620"/>
                </a:cubicBezTo>
                <a:cubicBezTo>
                  <a:pt x="250596" y="44004"/>
                  <a:pt x="244861" y="19324"/>
                  <a:pt x="249555" y="38100"/>
                </a:cubicBezTo>
                <a:cubicBezTo>
                  <a:pt x="250190" y="47625"/>
                  <a:pt x="250406" y="57187"/>
                  <a:pt x="251460" y="66675"/>
                </a:cubicBezTo>
                <a:cubicBezTo>
                  <a:pt x="251682" y="68671"/>
                  <a:pt x="253211" y="70388"/>
                  <a:pt x="253365" y="72390"/>
                </a:cubicBezTo>
                <a:cubicBezTo>
                  <a:pt x="254486" y="86966"/>
                  <a:pt x="254329" y="101617"/>
                  <a:pt x="255270" y="116205"/>
                </a:cubicBezTo>
                <a:cubicBezTo>
                  <a:pt x="255600" y="121314"/>
                  <a:pt x="256259" y="126408"/>
                  <a:pt x="257175" y="131445"/>
                </a:cubicBezTo>
                <a:cubicBezTo>
                  <a:pt x="257534" y="133421"/>
                  <a:pt x="259397" y="133985"/>
                  <a:pt x="259080" y="137160"/>
                </a:cubicBezTo>
                <a:cubicBezTo>
                  <a:pt x="258763" y="140335"/>
                  <a:pt x="254635" y="147320"/>
                  <a:pt x="255270" y="150495"/>
                </a:cubicBezTo>
                <a:cubicBezTo>
                  <a:pt x="255587" y="170815"/>
                  <a:pt x="257175" y="184785"/>
                  <a:pt x="259080" y="200025"/>
                </a:cubicBezTo>
                <a:cubicBezTo>
                  <a:pt x="260985" y="215265"/>
                  <a:pt x="264795" y="227965"/>
                  <a:pt x="266700" y="241935"/>
                </a:cubicBezTo>
                <a:cubicBezTo>
                  <a:pt x="268605" y="255905"/>
                  <a:pt x="269875" y="275908"/>
                  <a:pt x="270510" y="283845"/>
                </a:cubicBezTo>
                <a:cubicBezTo>
                  <a:pt x="271145" y="291782"/>
                  <a:pt x="273050" y="299085"/>
                  <a:pt x="274320" y="306705"/>
                </a:cubicBezTo>
                <a:cubicBezTo>
                  <a:pt x="275590" y="314325"/>
                  <a:pt x="275273" y="320675"/>
                  <a:pt x="278130" y="329565"/>
                </a:cubicBezTo>
                <a:cubicBezTo>
                  <a:pt x="280987" y="338455"/>
                  <a:pt x="285750" y="351790"/>
                  <a:pt x="285750" y="360045"/>
                </a:cubicBezTo>
                <a:cubicBezTo>
                  <a:pt x="285750" y="368300"/>
                  <a:pt x="289243" y="381000"/>
                  <a:pt x="289560" y="390525"/>
                </a:cubicBezTo>
                <a:cubicBezTo>
                  <a:pt x="289878" y="400050"/>
                  <a:pt x="287338" y="411798"/>
                  <a:pt x="287655" y="417195"/>
                </a:cubicBezTo>
                <a:cubicBezTo>
                  <a:pt x="287972" y="422592"/>
                  <a:pt x="290195" y="421005"/>
                  <a:pt x="291465" y="422910"/>
                </a:cubicBezTo>
                <a:cubicBezTo>
                  <a:pt x="292100" y="429895"/>
                  <a:pt x="292151" y="436958"/>
                  <a:pt x="293370" y="443865"/>
                </a:cubicBezTo>
                <a:cubicBezTo>
                  <a:pt x="294068" y="447820"/>
                  <a:pt x="295910" y="451485"/>
                  <a:pt x="297180" y="455295"/>
                </a:cubicBezTo>
                <a:cubicBezTo>
                  <a:pt x="298008" y="457779"/>
                  <a:pt x="298450" y="460375"/>
                  <a:pt x="299085" y="462915"/>
                </a:cubicBezTo>
                <a:cubicBezTo>
                  <a:pt x="299720" y="470535"/>
                  <a:pt x="299979" y="478196"/>
                  <a:pt x="300990" y="485775"/>
                </a:cubicBezTo>
                <a:cubicBezTo>
                  <a:pt x="301255" y="487765"/>
                  <a:pt x="302895" y="489482"/>
                  <a:pt x="302895" y="491490"/>
                </a:cubicBezTo>
                <a:cubicBezTo>
                  <a:pt x="302895" y="495353"/>
                  <a:pt x="301625" y="499110"/>
                  <a:pt x="300990" y="502920"/>
                </a:cubicBezTo>
                <a:cubicBezTo>
                  <a:pt x="302260" y="516255"/>
                  <a:pt x="302837" y="529674"/>
                  <a:pt x="304800" y="542925"/>
                </a:cubicBezTo>
                <a:cubicBezTo>
                  <a:pt x="305389" y="546898"/>
                  <a:pt x="307456" y="550508"/>
                  <a:pt x="308610" y="554355"/>
                </a:cubicBezTo>
                <a:cubicBezTo>
                  <a:pt x="315786" y="578275"/>
                  <a:pt x="306018" y="548484"/>
                  <a:pt x="312420" y="567690"/>
                </a:cubicBezTo>
                <a:cubicBezTo>
                  <a:pt x="313055" y="577850"/>
                  <a:pt x="311407" y="582326"/>
                  <a:pt x="320040" y="590550"/>
                </a:cubicBezTo>
                <a:cubicBezTo>
                  <a:pt x="320301" y="593155"/>
                  <a:pt x="321771" y="595558"/>
                  <a:pt x="321945" y="598170"/>
                </a:cubicBezTo>
                <a:cubicBezTo>
                  <a:pt x="322410" y="605140"/>
                  <a:pt x="331470" y="608330"/>
                  <a:pt x="331470" y="615315"/>
                </a:cubicBezTo>
                <a:lnTo>
                  <a:pt x="0" y="619125"/>
                </a:lnTo>
                <a:close/>
              </a:path>
            </a:pathLst>
          </a:custGeom>
          <a:solidFill>
            <a:srgbClr val="FF99CC">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34" name="Freeform 33"/>
          <p:cNvSpPr/>
          <p:nvPr/>
        </p:nvSpPr>
        <p:spPr>
          <a:xfrm>
            <a:off x="7484286" y="4884875"/>
            <a:ext cx="564154" cy="468630"/>
          </a:xfrm>
          <a:custGeom>
            <a:avLst/>
            <a:gdLst>
              <a:gd name="connsiteX0" fmla="*/ 0 w 619137"/>
              <a:gd name="connsiteY0" fmla="*/ 622935 h 628650"/>
              <a:gd name="connsiteX1" fmla="*/ 0 w 619137"/>
              <a:gd name="connsiteY1" fmla="*/ 622935 h 628650"/>
              <a:gd name="connsiteX2" fmla="*/ 1905 w 619137"/>
              <a:gd name="connsiteY2" fmla="*/ 605790 h 628650"/>
              <a:gd name="connsiteX3" fmla="*/ 5715 w 619137"/>
              <a:gd name="connsiteY3" fmla="*/ 527685 h 628650"/>
              <a:gd name="connsiteX4" fmla="*/ 9525 w 619137"/>
              <a:gd name="connsiteY4" fmla="*/ 363855 h 628650"/>
              <a:gd name="connsiteX5" fmla="*/ 11430 w 619137"/>
              <a:gd name="connsiteY5" fmla="*/ 302895 h 628650"/>
              <a:gd name="connsiteX6" fmla="*/ 13335 w 619137"/>
              <a:gd name="connsiteY6" fmla="*/ 297180 h 628650"/>
              <a:gd name="connsiteX7" fmla="*/ 17145 w 619137"/>
              <a:gd name="connsiteY7" fmla="*/ 291465 h 628650"/>
              <a:gd name="connsiteX8" fmla="*/ 19050 w 619137"/>
              <a:gd name="connsiteY8" fmla="*/ 251460 h 628650"/>
              <a:gd name="connsiteX9" fmla="*/ 20955 w 619137"/>
              <a:gd name="connsiteY9" fmla="*/ 245745 h 628650"/>
              <a:gd name="connsiteX10" fmla="*/ 24765 w 619137"/>
              <a:gd name="connsiteY10" fmla="*/ 171450 h 628650"/>
              <a:gd name="connsiteX11" fmla="*/ 26670 w 619137"/>
              <a:gd name="connsiteY11" fmla="*/ 163830 h 628650"/>
              <a:gd name="connsiteX12" fmla="*/ 30480 w 619137"/>
              <a:gd name="connsiteY12" fmla="*/ 146685 h 628650"/>
              <a:gd name="connsiteX13" fmla="*/ 34290 w 619137"/>
              <a:gd name="connsiteY13" fmla="*/ 135255 h 628650"/>
              <a:gd name="connsiteX14" fmla="*/ 36195 w 619137"/>
              <a:gd name="connsiteY14" fmla="*/ 129540 h 628650"/>
              <a:gd name="connsiteX15" fmla="*/ 38100 w 619137"/>
              <a:gd name="connsiteY15" fmla="*/ 123825 h 628650"/>
              <a:gd name="connsiteX16" fmla="*/ 40005 w 619137"/>
              <a:gd name="connsiteY16" fmla="*/ 110490 h 628650"/>
              <a:gd name="connsiteX17" fmla="*/ 41910 w 619137"/>
              <a:gd name="connsiteY17" fmla="*/ 104775 h 628650"/>
              <a:gd name="connsiteX18" fmla="*/ 43815 w 619137"/>
              <a:gd name="connsiteY18" fmla="*/ 89535 h 628650"/>
              <a:gd name="connsiteX19" fmla="*/ 49530 w 619137"/>
              <a:gd name="connsiteY19" fmla="*/ 72390 h 628650"/>
              <a:gd name="connsiteX20" fmla="*/ 57150 w 619137"/>
              <a:gd name="connsiteY20" fmla="*/ 60960 h 628650"/>
              <a:gd name="connsiteX21" fmla="*/ 59055 w 619137"/>
              <a:gd name="connsiteY21" fmla="*/ 55245 h 628650"/>
              <a:gd name="connsiteX22" fmla="*/ 62865 w 619137"/>
              <a:gd name="connsiteY22" fmla="*/ 49530 h 628650"/>
              <a:gd name="connsiteX23" fmla="*/ 68580 w 619137"/>
              <a:gd name="connsiteY23" fmla="*/ 38100 h 628650"/>
              <a:gd name="connsiteX24" fmla="*/ 72390 w 619137"/>
              <a:gd name="connsiteY24" fmla="*/ 22860 h 628650"/>
              <a:gd name="connsiteX25" fmla="*/ 80010 w 619137"/>
              <a:gd name="connsiteY25" fmla="*/ 1905 h 628650"/>
              <a:gd name="connsiteX26" fmla="*/ 85725 w 619137"/>
              <a:gd name="connsiteY26" fmla="*/ 0 h 628650"/>
              <a:gd name="connsiteX27" fmla="*/ 110490 w 619137"/>
              <a:gd name="connsiteY27" fmla="*/ 1905 h 628650"/>
              <a:gd name="connsiteX28" fmla="*/ 120015 w 619137"/>
              <a:gd name="connsiteY28" fmla="*/ 19050 h 628650"/>
              <a:gd name="connsiteX29" fmla="*/ 125730 w 619137"/>
              <a:gd name="connsiteY29" fmla="*/ 20955 h 628650"/>
              <a:gd name="connsiteX30" fmla="*/ 127635 w 619137"/>
              <a:gd name="connsiteY30" fmla="*/ 41910 h 628650"/>
              <a:gd name="connsiteX31" fmla="*/ 129540 w 619137"/>
              <a:gd name="connsiteY31" fmla="*/ 72390 h 628650"/>
              <a:gd name="connsiteX32" fmla="*/ 131445 w 619137"/>
              <a:gd name="connsiteY32" fmla="*/ 81915 h 628650"/>
              <a:gd name="connsiteX33" fmla="*/ 135255 w 619137"/>
              <a:gd name="connsiteY33" fmla="*/ 87630 h 628650"/>
              <a:gd name="connsiteX34" fmla="*/ 137160 w 619137"/>
              <a:gd name="connsiteY34" fmla="*/ 127635 h 628650"/>
              <a:gd name="connsiteX35" fmla="*/ 140970 w 619137"/>
              <a:gd name="connsiteY35" fmla="*/ 139065 h 628650"/>
              <a:gd name="connsiteX36" fmla="*/ 146685 w 619137"/>
              <a:gd name="connsiteY36" fmla="*/ 140970 h 628650"/>
              <a:gd name="connsiteX37" fmla="*/ 150495 w 619137"/>
              <a:gd name="connsiteY37" fmla="*/ 154305 h 628650"/>
              <a:gd name="connsiteX38" fmla="*/ 154305 w 619137"/>
              <a:gd name="connsiteY38" fmla="*/ 160020 h 628650"/>
              <a:gd name="connsiteX39" fmla="*/ 156210 w 619137"/>
              <a:gd name="connsiteY39" fmla="*/ 165735 h 628650"/>
              <a:gd name="connsiteX40" fmla="*/ 161925 w 619137"/>
              <a:gd name="connsiteY40" fmla="*/ 169545 h 628650"/>
              <a:gd name="connsiteX41" fmla="*/ 163830 w 619137"/>
              <a:gd name="connsiteY41" fmla="*/ 196215 h 628650"/>
              <a:gd name="connsiteX42" fmla="*/ 167640 w 619137"/>
              <a:gd name="connsiteY42" fmla="*/ 201930 h 628650"/>
              <a:gd name="connsiteX43" fmla="*/ 184785 w 619137"/>
              <a:gd name="connsiteY43" fmla="*/ 215265 h 628650"/>
              <a:gd name="connsiteX44" fmla="*/ 196215 w 619137"/>
              <a:gd name="connsiteY44" fmla="*/ 217170 h 628650"/>
              <a:gd name="connsiteX45" fmla="*/ 207645 w 619137"/>
              <a:gd name="connsiteY45" fmla="*/ 203835 h 628650"/>
              <a:gd name="connsiteX46" fmla="*/ 209550 w 619137"/>
              <a:gd name="connsiteY46" fmla="*/ 198120 h 628650"/>
              <a:gd name="connsiteX47" fmla="*/ 211455 w 619137"/>
              <a:gd name="connsiteY47" fmla="*/ 192405 h 628650"/>
              <a:gd name="connsiteX48" fmla="*/ 213360 w 619137"/>
              <a:gd name="connsiteY48" fmla="*/ 177165 h 628650"/>
              <a:gd name="connsiteX49" fmla="*/ 217170 w 619137"/>
              <a:gd name="connsiteY49" fmla="*/ 171450 h 628650"/>
              <a:gd name="connsiteX50" fmla="*/ 219075 w 619137"/>
              <a:gd name="connsiteY50" fmla="*/ 165735 h 628650"/>
              <a:gd name="connsiteX51" fmla="*/ 220980 w 619137"/>
              <a:gd name="connsiteY51" fmla="*/ 133350 h 628650"/>
              <a:gd name="connsiteX52" fmla="*/ 222885 w 619137"/>
              <a:gd name="connsiteY52" fmla="*/ 127635 h 628650"/>
              <a:gd name="connsiteX53" fmla="*/ 226695 w 619137"/>
              <a:gd name="connsiteY53" fmla="*/ 38100 h 628650"/>
              <a:gd name="connsiteX54" fmla="*/ 230505 w 619137"/>
              <a:gd name="connsiteY54" fmla="*/ 22860 h 628650"/>
              <a:gd name="connsiteX55" fmla="*/ 234315 w 619137"/>
              <a:gd name="connsiteY55" fmla="*/ 17145 h 628650"/>
              <a:gd name="connsiteX56" fmla="*/ 238125 w 619137"/>
              <a:gd name="connsiteY56" fmla="*/ 0 h 628650"/>
              <a:gd name="connsiteX57" fmla="*/ 321945 w 619137"/>
              <a:gd name="connsiteY57" fmla="*/ 0 h 628650"/>
              <a:gd name="connsiteX58" fmla="*/ 333375 w 619137"/>
              <a:gd name="connsiteY58" fmla="*/ 13335 h 628650"/>
              <a:gd name="connsiteX59" fmla="*/ 337185 w 619137"/>
              <a:gd name="connsiteY59" fmla="*/ 19050 h 628650"/>
              <a:gd name="connsiteX60" fmla="*/ 342900 w 619137"/>
              <a:gd name="connsiteY60" fmla="*/ 22860 h 628650"/>
              <a:gd name="connsiteX61" fmla="*/ 346710 w 619137"/>
              <a:gd name="connsiteY61" fmla="*/ 34290 h 628650"/>
              <a:gd name="connsiteX62" fmla="*/ 348615 w 619137"/>
              <a:gd name="connsiteY62" fmla="*/ 49530 h 628650"/>
              <a:gd name="connsiteX63" fmla="*/ 354330 w 619137"/>
              <a:gd name="connsiteY63" fmla="*/ 53340 h 628650"/>
              <a:gd name="connsiteX64" fmla="*/ 358140 w 619137"/>
              <a:gd name="connsiteY64" fmla="*/ 66675 h 628650"/>
              <a:gd name="connsiteX65" fmla="*/ 361950 w 619137"/>
              <a:gd name="connsiteY65" fmla="*/ 95250 h 628650"/>
              <a:gd name="connsiteX66" fmla="*/ 365760 w 619137"/>
              <a:gd name="connsiteY66" fmla="*/ 106680 h 628650"/>
              <a:gd name="connsiteX67" fmla="*/ 367665 w 619137"/>
              <a:gd name="connsiteY67" fmla="*/ 127635 h 628650"/>
              <a:gd name="connsiteX68" fmla="*/ 369570 w 619137"/>
              <a:gd name="connsiteY68" fmla="*/ 133350 h 628650"/>
              <a:gd name="connsiteX69" fmla="*/ 371475 w 619137"/>
              <a:gd name="connsiteY69" fmla="*/ 236220 h 628650"/>
              <a:gd name="connsiteX70" fmla="*/ 375285 w 619137"/>
              <a:gd name="connsiteY70" fmla="*/ 247650 h 628650"/>
              <a:gd name="connsiteX71" fmla="*/ 373380 w 619137"/>
              <a:gd name="connsiteY71" fmla="*/ 266700 h 628650"/>
              <a:gd name="connsiteX72" fmla="*/ 377190 w 619137"/>
              <a:gd name="connsiteY72" fmla="*/ 278130 h 628650"/>
              <a:gd name="connsiteX73" fmla="*/ 381000 w 619137"/>
              <a:gd name="connsiteY73" fmla="*/ 302895 h 628650"/>
              <a:gd name="connsiteX74" fmla="*/ 384810 w 619137"/>
              <a:gd name="connsiteY74" fmla="*/ 308610 h 628650"/>
              <a:gd name="connsiteX75" fmla="*/ 386715 w 619137"/>
              <a:gd name="connsiteY75" fmla="*/ 339090 h 628650"/>
              <a:gd name="connsiteX76" fmla="*/ 392430 w 619137"/>
              <a:gd name="connsiteY76" fmla="*/ 356235 h 628650"/>
              <a:gd name="connsiteX77" fmla="*/ 396240 w 619137"/>
              <a:gd name="connsiteY77" fmla="*/ 361950 h 628650"/>
              <a:gd name="connsiteX78" fmla="*/ 407670 w 619137"/>
              <a:gd name="connsiteY78" fmla="*/ 369570 h 628650"/>
              <a:gd name="connsiteX79" fmla="*/ 426720 w 619137"/>
              <a:gd name="connsiteY79" fmla="*/ 365760 h 628650"/>
              <a:gd name="connsiteX80" fmla="*/ 436245 w 619137"/>
              <a:gd name="connsiteY80" fmla="*/ 354330 h 628650"/>
              <a:gd name="connsiteX81" fmla="*/ 440055 w 619137"/>
              <a:gd name="connsiteY81" fmla="*/ 342900 h 628650"/>
              <a:gd name="connsiteX82" fmla="*/ 447675 w 619137"/>
              <a:gd name="connsiteY82" fmla="*/ 325755 h 628650"/>
              <a:gd name="connsiteX83" fmla="*/ 453390 w 619137"/>
              <a:gd name="connsiteY83" fmla="*/ 314325 h 628650"/>
              <a:gd name="connsiteX84" fmla="*/ 468630 w 619137"/>
              <a:gd name="connsiteY84" fmla="*/ 312420 h 628650"/>
              <a:gd name="connsiteX85" fmla="*/ 474345 w 619137"/>
              <a:gd name="connsiteY85" fmla="*/ 310515 h 628650"/>
              <a:gd name="connsiteX86" fmla="*/ 489585 w 619137"/>
              <a:gd name="connsiteY86" fmla="*/ 308610 h 628650"/>
              <a:gd name="connsiteX87" fmla="*/ 493395 w 619137"/>
              <a:gd name="connsiteY87" fmla="*/ 302895 h 628650"/>
              <a:gd name="connsiteX88" fmla="*/ 495300 w 619137"/>
              <a:gd name="connsiteY88" fmla="*/ 257175 h 628650"/>
              <a:gd name="connsiteX89" fmla="*/ 497205 w 619137"/>
              <a:gd name="connsiteY89" fmla="*/ 251460 h 628650"/>
              <a:gd name="connsiteX90" fmla="*/ 504825 w 619137"/>
              <a:gd name="connsiteY90" fmla="*/ 213360 h 628650"/>
              <a:gd name="connsiteX91" fmla="*/ 510540 w 619137"/>
              <a:gd name="connsiteY91" fmla="*/ 182880 h 628650"/>
              <a:gd name="connsiteX92" fmla="*/ 512445 w 619137"/>
              <a:gd name="connsiteY92" fmla="*/ 177165 h 628650"/>
              <a:gd name="connsiteX93" fmla="*/ 516255 w 619137"/>
              <a:gd name="connsiteY93" fmla="*/ 156210 h 628650"/>
              <a:gd name="connsiteX94" fmla="*/ 518160 w 619137"/>
              <a:gd name="connsiteY94" fmla="*/ 154305 h 628650"/>
              <a:gd name="connsiteX95" fmla="*/ 577215 w 619137"/>
              <a:gd name="connsiteY95" fmla="*/ 156210 h 628650"/>
              <a:gd name="connsiteX96" fmla="*/ 577215 w 619137"/>
              <a:gd name="connsiteY96" fmla="*/ 207645 h 628650"/>
              <a:gd name="connsiteX97" fmla="*/ 581025 w 619137"/>
              <a:gd name="connsiteY97" fmla="*/ 253365 h 628650"/>
              <a:gd name="connsiteX98" fmla="*/ 582930 w 619137"/>
              <a:gd name="connsiteY98" fmla="*/ 342900 h 628650"/>
              <a:gd name="connsiteX99" fmla="*/ 584835 w 619137"/>
              <a:gd name="connsiteY99" fmla="*/ 348615 h 628650"/>
              <a:gd name="connsiteX100" fmla="*/ 586740 w 619137"/>
              <a:gd name="connsiteY100" fmla="*/ 361950 h 628650"/>
              <a:gd name="connsiteX101" fmla="*/ 590550 w 619137"/>
              <a:gd name="connsiteY101" fmla="*/ 407670 h 628650"/>
              <a:gd name="connsiteX102" fmla="*/ 592455 w 619137"/>
              <a:gd name="connsiteY102" fmla="*/ 421005 h 628650"/>
              <a:gd name="connsiteX103" fmla="*/ 598170 w 619137"/>
              <a:gd name="connsiteY103" fmla="*/ 449580 h 628650"/>
              <a:gd name="connsiteX104" fmla="*/ 600075 w 619137"/>
              <a:gd name="connsiteY104" fmla="*/ 461010 h 628650"/>
              <a:gd name="connsiteX105" fmla="*/ 615315 w 619137"/>
              <a:gd name="connsiteY105" fmla="*/ 472440 h 628650"/>
              <a:gd name="connsiteX106" fmla="*/ 619125 w 619137"/>
              <a:gd name="connsiteY106" fmla="*/ 478155 h 628650"/>
              <a:gd name="connsiteX107" fmla="*/ 615315 w 619137"/>
              <a:gd name="connsiteY107" fmla="*/ 491490 h 628650"/>
              <a:gd name="connsiteX108" fmla="*/ 613410 w 619137"/>
              <a:gd name="connsiteY108" fmla="*/ 550545 h 628650"/>
              <a:gd name="connsiteX109" fmla="*/ 605790 w 619137"/>
              <a:gd name="connsiteY109" fmla="*/ 582930 h 628650"/>
              <a:gd name="connsiteX110" fmla="*/ 600075 w 619137"/>
              <a:gd name="connsiteY110" fmla="*/ 586740 h 628650"/>
              <a:gd name="connsiteX111" fmla="*/ 592455 w 619137"/>
              <a:gd name="connsiteY111" fmla="*/ 598170 h 628650"/>
              <a:gd name="connsiteX112" fmla="*/ 582930 w 619137"/>
              <a:gd name="connsiteY112" fmla="*/ 613410 h 628650"/>
              <a:gd name="connsiteX113" fmla="*/ 577215 w 619137"/>
              <a:gd name="connsiteY113" fmla="*/ 624840 h 628650"/>
              <a:gd name="connsiteX114" fmla="*/ 577215 w 619137"/>
              <a:gd name="connsiteY114" fmla="*/ 628650 h 628650"/>
              <a:gd name="connsiteX115" fmla="*/ 0 w 619137"/>
              <a:gd name="connsiteY115" fmla="*/ 622935 h 628650"/>
              <a:gd name="connsiteX0" fmla="*/ 0 w 619137"/>
              <a:gd name="connsiteY0" fmla="*/ 622935 h 628650"/>
              <a:gd name="connsiteX1" fmla="*/ 0 w 619137"/>
              <a:gd name="connsiteY1" fmla="*/ 622935 h 628650"/>
              <a:gd name="connsiteX2" fmla="*/ 1905 w 619137"/>
              <a:gd name="connsiteY2" fmla="*/ 605790 h 628650"/>
              <a:gd name="connsiteX3" fmla="*/ 5715 w 619137"/>
              <a:gd name="connsiteY3" fmla="*/ 527685 h 628650"/>
              <a:gd name="connsiteX4" fmla="*/ 9525 w 619137"/>
              <a:gd name="connsiteY4" fmla="*/ 363855 h 628650"/>
              <a:gd name="connsiteX5" fmla="*/ 11430 w 619137"/>
              <a:gd name="connsiteY5" fmla="*/ 302895 h 628650"/>
              <a:gd name="connsiteX6" fmla="*/ 13335 w 619137"/>
              <a:gd name="connsiteY6" fmla="*/ 297180 h 628650"/>
              <a:gd name="connsiteX7" fmla="*/ 17145 w 619137"/>
              <a:gd name="connsiteY7" fmla="*/ 291465 h 628650"/>
              <a:gd name="connsiteX8" fmla="*/ 19050 w 619137"/>
              <a:gd name="connsiteY8" fmla="*/ 251460 h 628650"/>
              <a:gd name="connsiteX9" fmla="*/ 20955 w 619137"/>
              <a:gd name="connsiteY9" fmla="*/ 245745 h 628650"/>
              <a:gd name="connsiteX10" fmla="*/ 24765 w 619137"/>
              <a:gd name="connsiteY10" fmla="*/ 171450 h 628650"/>
              <a:gd name="connsiteX11" fmla="*/ 26670 w 619137"/>
              <a:gd name="connsiteY11" fmla="*/ 163830 h 628650"/>
              <a:gd name="connsiteX12" fmla="*/ 30480 w 619137"/>
              <a:gd name="connsiteY12" fmla="*/ 146685 h 628650"/>
              <a:gd name="connsiteX13" fmla="*/ 34290 w 619137"/>
              <a:gd name="connsiteY13" fmla="*/ 135255 h 628650"/>
              <a:gd name="connsiteX14" fmla="*/ 36195 w 619137"/>
              <a:gd name="connsiteY14" fmla="*/ 129540 h 628650"/>
              <a:gd name="connsiteX15" fmla="*/ 38100 w 619137"/>
              <a:gd name="connsiteY15" fmla="*/ 123825 h 628650"/>
              <a:gd name="connsiteX16" fmla="*/ 40005 w 619137"/>
              <a:gd name="connsiteY16" fmla="*/ 110490 h 628650"/>
              <a:gd name="connsiteX17" fmla="*/ 41910 w 619137"/>
              <a:gd name="connsiteY17" fmla="*/ 104775 h 628650"/>
              <a:gd name="connsiteX18" fmla="*/ 43815 w 619137"/>
              <a:gd name="connsiteY18" fmla="*/ 89535 h 628650"/>
              <a:gd name="connsiteX19" fmla="*/ 49530 w 619137"/>
              <a:gd name="connsiteY19" fmla="*/ 72390 h 628650"/>
              <a:gd name="connsiteX20" fmla="*/ 57150 w 619137"/>
              <a:gd name="connsiteY20" fmla="*/ 60960 h 628650"/>
              <a:gd name="connsiteX21" fmla="*/ 59055 w 619137"/>
              <a:gd name="connsiteY21" fmla="*/ 55245 h 628650"/>
              <a:gd name="connsiteX22" fmla="*/ 62865 w 619137"/>
              <a:gd name="connsiteY22" fmla="*/ 49530 h 628650"/>
              <a:gd name="connsiteX23" fmla="*/ 68580 w 619137"/>
              <a:gd name="connsiteY23" fmla="*/ 38100 h 628650"/>
              <a:gd name="connsiteX24" fmla="*/ 72390 w 619137"/>
              <a:gd name="connsiteY24" fmla="*/ 22860 h 628650"/>
              <a:gd name="connsiteX25" fmla="*/ 80010 w 619137"/>
              <a:gd name="connsiteY25" fmla="*/ 1905 h 628650"/>
              <a:gd name="connsiteX26" fmla="*/ 85725 w 619137"/>
              <a:gd name="connsiteY26" fmla="*/ 0 h 628650"/>
              <a:gd name="connsiteX27" fmla="*/ 110490 w 619137"/>
              <a:gd name="connsiteY27" fmla="*/ 1905 h 628650"/>
              <a:gd name="connsiteX28" fmla="*/ 120015 w 619137"/>
              <a:gd name="connsiteY28" fmla="*/ 19050 h 628650"/>
              <a:gd name="connsiteX29" fmla="*/ 125730 w 619137"/>
              <a:gd name="connsiteY29" fmla="*/ 20955 h 628650"/>
              <a:gd name="connsiteX30" fmla="*/ 127635 w 619137"/>
              <a:gd name="connsiteY30" fmla="*/ 41910 h 628650"/>
              <a:gd name="connsiteX31" fmla="*/ 129540 w 619137"/>
              <a:gd name="connsiteY31" fmla="*/ 72390 h 628650"/>
              <a:gd name="connsiteX32" fmla="*/ 131445 w 619137"/>
              <a:gd name="connsiteY32" fmla="*/ 81915 h 628650"/>
              <a:gd name="connsiteX33" fmla="*/ 135255 w 619137"/>
              <a:gd name="connsiteY33" fmla="*/ 87630 h 628650"/>
              <a:gd name="connsiteX34" fmla="*/ 137160 w 619137"/>
              <a:gd name="connsiteY34" fmla="*/ 127635 h 628650"/>
              <a:gd name="connsiteX35" fmla="*/ 140970 w 619137"/>
              <a:gd name="connsiteY35" fmla="*/ 139065 h 628650"/>
              <a:gd name="connsiteX36" fmla="*/ 146685 w 619137"/>
              <a:gd name="connsiteY36" fmla="*/ 140970 h 628650"/>
              <a:gd name="connsiteX37" fmla="*/ 150495 w 619137"/>
              <a:gd name="connsiteY37" fmla="*/ 154305 h 628650"/>
              <a:gd name="connsiteX38" fmla="*/ 154305 w 619137"/>
              <a:gd name="connsiteY38" fmla="*/ 160020 h 628650"/>
              <a:gd name="connsiteX39" fmla="*/ 156210 w 619137"/>
              <a:gd name="connsiteY39" fmla="*/ 165735 h 628650"/>
              <a:gd name="connsiteX40" fmla="*/ 161925 w 619137"/>
              <a:gd name="connsiteY40" fmla="*/ 169545 h 628650"/>
              <a:gd name="connsiteX41" fmla="*/ 163830 w 619137"/>
              <a:gd name="connsiteY41" fmla="*/ 196215 h 628650"/>
              <a:gd name="connsiteX42" fmla="*/ 167640 w 619137"/>
              <a:gd name="connsiteY42" fmla="*/ 201930 h 628650"/>
              <a:gd name="connsiteX43" fmla="*/ 184785 w 619137"/>
              <a:gd name="connsiteY43" fmla="*/ 215265 h 628650"/>
              <a:gd name="connsiteX44" fmla="*/ 196215 w 619137"/>
              <a:gd name="connsiteY44" fmla="*/ 217170 h 628650"/>
              <a:gd name="connsiteX45" fmla="*/ 207645 w 619137"/>
              <a:gd name="connsiteY45" fmla="*/ 203835 h 628650"/>
              <a:gd name="connsiteX46" fmla="*/ 209550 w 619137"/>
              <a:gd name="connsiteY46" fmla="*/ 198120 h 628650"/>
              <a:gd name="connsiteX47" fmla="*/ 211455 w 619137"/>
              <a:gd name="connsiteY47" fmla="*/ 192405 h 628650"/>
              <a:gd name="connsiteX48" fmla="*/ 213360 w 619137"/>
              <a:gd name="connsiteY48" fmla="*/ 177165 h 628650"/>
              <a:gd name="connsiteX49" fmla="*/ 217170 w 619137"/>
              <a:gd name="connsiteY49" fmla="*/ 171450 h 628650"/>
              <a:gd name="connsiteX50" fmla="*/ 219075 w 619137"/>
              <a:gd name="connsiteY50" fmla="*/ 165735 h 628650"/>
              <a:gd name="connsiteX51" fmla="*/ 220980 w 619137"/>
              <a:gd name="connsiteY51" fmla="*/ 133350 h 628650"/>
              <a:gd name="connsiteX52" fmla="*/ 222885 w 619137"/>
              <a:gd name="connsiteY52" fmla="*/ 127635 h 628650"/>
              <a:gd name="connsiteX53" fmla="*/ 226695 w 619137"/>
              <a:gd name="connsiteY53" fmla="*/ 38100 h 628650"/>
              <a:gd name="connsiteX54" fmla="*/ 230505 w 619137"/>
              <a:gd name="connsiteY54" fmla="*/ 22860 h 628650"/>
              <a:gd name="connsiteX55" fmla="*/ 234315 w 619137"/>
              <a:gd name="connsiteY55" fmla="*/ 17145 h 628650"/>
              <a:gd name="connsiteX56" fmla="*/ 238125 w 619137"/>
              <a:gd name="connsiteY56" fmla="*/ 0 h 628650"/>
              <a:gd name="connsiteX57" fmla="*/ 321945 w 619137"/>
              <a:gd name="connsiteY57" fmla="*/ 0 h 628650"/>
              <a:gd name="connsiteX58" fmla="*/ 333375 w 619137"/>
              <a:gd name="connsiteY58" fmla="*/ 13335 h 628650"/>
              <a:gd name="connsiteX59" fmla="*/ 337185 w 619137"/>
              <a:gd name="connsiteY59" fmla="*/ 19050 h 628650"/>
              <a:gd name="connsiteX60" fmla="*/ 342900 w 619137"/>
              <a:gd name="connsiteY60" fmla="*/ 22860 h 628650"/>
              <a:gd name="connsiteX61" fmla="*/ 346710 w 619137"/>
              <a:gd name="connsiteY61" fmla="*/ 34290 h 628650"/>
              <a:gd name="connsiteX62" fmla="*/ 348615 w 619137"/>
              <a:gd name="connsiteY62" fmla="*/ 49530 h 628650"/>
              <a:gd name="connsiteX63" fmla="*/ 354330 w 619137"/>
              <a:gd name="connsiteY63" fmla="*/ 53340 h 628650"/>
              <a:gd name="connsiteX64" fmla="*/ 358140 w 619137"/>
              <a:gd name="connsiteY64" fmla="*/ 66675 h 628650"/>
              <a:gd name="connsiteX65" fmla="*/ 361950 w 619137"/>
              <a:gd name="connsiteY65" fmla="*/ 95250 h 628650"/>
              <a:gd name="connsiteX66" fmla="*/ 365760 w 619137"/>
              <a:gd name="connsiteY66" fmla="*/ 106680 h 628650"/>
              <a:gd name="connsiteX67" fmla="*/ 367665 w 619137"/>
              <a:gd name="connsiteY67" fmla="*/ 127635 h 628650"/>
              <a:gd name="connsiteX68" fmla="*/ 369570 w 619137"/>
              <a:gd name="connsiteY68" fmla="*/ 133350 h 628650"/>
              <a:gd name="connsiteX69" fmla="*/ 371475 w 619137"/>
              <a:gd name="connsiteY69" fmla="*/ 236220 h 628650"/>
              <a:gd name="connsiteX70" fmla="*/ 375285 w 619137"/>
              <a:gd name="connsiteY70" fmla="*/ 247650 h 628650"/>
              <a:gd name="connsiteX71" fmla="*/ 373380 w 619137"/>
              <a:gd name="connsiteY71" fmla="*/ 266700 h 628650"/>
              <a:gd name="connsiteX72" fmla="*/ 377190 w 619137"/>
              <a:gd name="connsiteY72" fmla="*/ 278130 h 628650"/>
              <a:gd name="connsiteX73" fmla="*/ 381000 w 619137"/>
              <a:gd name="connsiteY73" fmla="*/ 302895 h 628650"/>
              <a:gd name="connsiteX74" fmla="*/ 384810 w 619137"/>
              <a:gd name="connsiteY74" fmla="*/ 308610 h 628650"/>
              <a:gd name="connsiteX75" fmla="*/ 386715 w 619137"/>
              <a:gd name="connsiteY75" fmla="*/ 339090 h 628650"/>
              <a:gd name="connsiteX76" fmla="*/ 392430 w 619137"/>
              <a:gd name="connsiteY76" fmla="*/ 356235 h 628650"/>
              <a:gd name="connsiteX77" fmla="*/ 396240 w 619137"/>
              <a:gd name="connsiteY77" fmla="*/ 361950 h 628650"/>
              <a:gd name="connsiteX78" fmla="*/ 407670 w 619137"/>
              <a:gd name="connsiteY78" fmla="*/ 369570 h 628650"/>
              <a:gd name="connsiteX79" fmla="*/ 426720 w 619137"/>
              <a:gd name="connsiteY79" fmla="*/ 365760 h 628650"/>
              <a:gd name="connsiteX80" fmla="*/ 436245 w 619137"/>
              <a:gd name="connsiteY80" fmla="*/ 354330 h 628650"/>
              <a:gd name="connsiteX81" fmla="*/ 440055 w 619137"/>
              <a:gd name="connsiteY81" fmla="*/ 342900 h 628650"/>
              <a:gd name="connsiteX82" fmla="*/ 447675 w 619137"/>
              <a:gd name="connsiteY82" fmla="*/ 325755 h 628650"/>
              <a:gd name="connsiteX83" fmla="*/ 453390 w 619137"/>
              <a:gd name="connsiteY83" fmla="*/ 314325 h 628650"/>
              <a:gd name="connsiteX84" fmla="*/ 468630 w 619137"/>
              <a:gd name="connsiteY84" fmla="*/ 312420 h 628650"/>
              <a:gd name="connsiteX85" fmla="*/ 474345 w 619137"/>
              <a:gd name="connsiteY85" fmla="*/ 310515 h 628650"/>
              <a:gd name="connsiteX86" fmla="*/ 489585 w 619137"/>
              <a:gd name="connsiteY86" fmla="*/ 308610 h 628650"/>
              <a:gd name="connsiteX87" fmla="*/ 493395 w 619137"/>
              <a:gd name="connsiteY87" fmla="*/ 302895 h 628650"/>
              <a:gd name="connsiteX88" fmla="*/ 495300 w 619137"/>
              <a:gd name="connsiteY88" fmla="*/ 257175 h 628650"/>
              <a:gd name="connsiteX89" fmla="*/ 497205 w 619137"/>
              <a:gd name="connsiteY89" fmla="*/ 251460 h 628650"/>
              <a:gd name="connsiteX90" fmla="*/ 504825 w 619137"/>
              <a:gd name="connsiteY90" fmla="*/ 213360 h 628650"/>
              <a:gd name="connsiteX91" fmla="*/ 510540 w 619137"/>
              <a:gd name="connsiteY91" fmla="*/ 182880 h 628650"/>
              <a:gd name="connsiteX92" fmla="*/ 512445 w 619137"/>
              <a:gd name="connsiteY92" fmla="*/ 177165 h 628650"/>
              <a:gd name="connsiteX93" fmla="*/ 516255 w 619137"/>
              <a:gd name="connsiteY93" fmla="*/ 156210 h 628650"/>
              <a:gd name="connsiteX94" fmla="*/ 518160 w 619137"/>
              <a:gd name="connsiteY94" fmla="*/ 154305 h 628650"/>
              <a:gd name="connsiteX95" fmla="*/ 577215 w 619137"/>
              <a:gd name="connsiteY95" fmla="*/ 156210 h 628650"/>
              <a:gd name="connsiteX96" fmla="*/ 577215 w 619137"/>
              <a:gd name="connsiteY96" fmla="*/ 207645 h 628650"/>
              <a:gd name="connsiteX97" fmla="*/ 581025 w 619137"/>
              <a:gd name="connsiteY97" fmla="*/ 253365 h 628650"/>
              <a:gd name="connsiteX98" fmla="*/ 582930 w 619137"/>
              <a:gd name="connsiteY98" fmla="*/ 342900 h 628650"/>
              <a:gd name="connsiteX99" fmla="*/ 584835 w 619137"/>
              <a:gd name="connsiteY99" fmla="*/ 348615 h 628650"/>
              <a:gd name="connsiteX100" fmla="*/ 586740 w 619137"/>
              <a:gd name="connsiteY100" fmla="*/ 361950 h 628650"/>
              <a:gd name="connsiteX101" fmla="*/ 590550 w 619137"/>
              <a:gd name="connsiteY101" fmla="*/ 407670 h 628650"/>
              <a:gd name="connsiteX102" fmla="*/ 592455 w 619137"/>
              <a:gd name="connsiteY102" fmla="*/ 421005 h 628650"/>
              <a:gd name="connsiteX103" fmla="*/ 598170 w 619137"/>
              <a:gd name="connsiteY103" fmla="*/ 449580 h 628650"/>
              <a:gd name="connsiteX104" fmla="*/ 600075 w 619137"/>
              <a:gd name="connsiteY104" fmla="*/ 461010 h 628650"/>
              <a:gd name="connsiteX105" fmla="*/ 615315 w 619137"/>
              <a:gd name="connsiteY105" fmla="*/ 472440 h 628650"/>
              <a:gd name="connsiteX106" fmla="*/ 619125 w 619137"/>
              <a:gd name="connsiteY106" fmla="*/ 478155 h 628650"/>
              <a:gd name="connsiteX107" fmla="*/ 615315 w 619137"/>
              <a:gd name="connsiteY107" fmla="*/ 491490 h 628650"/>
              <a:gd name="connsiteX108" fmla="*/ 605790 w 619137"/>
              <a:gd name="connsiteY108" fmla="*/ 582930 h 628650"/>
              <a:gd name="connsiteX109" fmla="*/ 600075 w 619137"/>
              <a:gd name="connsiteY109" fmla="*/ 586740 h 628650"/>
              <a:gd name="connsiteX110" fmla="*/ 592455 w 619137"/>
              <a:gd name="connsiteY110" fmla="*/ 598170 h 628650"/>
              <a:gd name="connsiteX111" fmla="*/ 582930 w 619137"/>
              <a:gd name="connsiteY111" fmla="*/ 613410 h 628650"/>
              <a:gd name="connsiteX112" fmla="*/ 577215 w 619137"/>
              <a:gd name="connsiteY112" fmla="*/ 624840 h 628650"/>
              <a:gd name="connsiteX113" fmla="*/ 577215 w 619137"/>
              <a:gd name="connsiteY113" fmla="*/ 628650 h 628650"/>
              <a:gd name="connsiteX114" fmla="*/ 0 w 619137"/>
              <a:gd name="connsiteY114" fmla="*/ 622935 h 628650"/>
              <a:gd name="connsiteX0" fmla="*/ 0 w 619483"/>
              <a:gd name="connsiteY0" fmla="*/ 622935 h 628650"/>
              <a:gd name="connsiteX1" fmla="*/ 0 w 619483"/>
              <a:gd name="connsiteY1" fmla="*/ 622935 h 628650"/>
              <a:gd name="connsiteX2" fmla="*/ 1905 w 619483"/>
              <a:gd name="connsiteY2" fmla="*/ 605790 h 628650"/>
              <a:gd name="connsiteX3" fmla="*/ 5715 w 619483"/>
              <a:gd name="connsiteY3" fmla="*/ 527685 h 628650"/>
              <a:gd name="connsiteX4" fmla="*/ 9525 w 619483"/>
              <a:gd name="connsiteY4" fmla="*/ 363855 h 628650"/>
              <a:gd name="connsiteX5" fmla="*/ 11430 w 619483"/>
              <a:gd name="connsiteY5" fmla="*/ 302895 h 628650"/>
              <a:gd name="connsiteX6" fmla="*/ 13335 w 619483"/>
              <a:gd name="connsiteY6" fmla="*/ 297180 h 628650"/>
              <a:gd name="connsiteX7" fmla="*/ 17145 w 619483"/>
              <a:gd name="connsiteY7" fmla="*/ 291465 h 628650"/>
              <a:gd name="connsiteX8" fmla="*/ 19050 w 619483"/>
              <a:gd name="connsiteY8" fmla="*/ 251460 h 628650"/>
              <a:gd name="connsiteX9" fmla="*/ 20955 w 619483"/>
              <a:gd name="connsiteY9" fmla="*/ 245745 h 628650"/>
              <a:gd name="connsiteX10" fmla="*/ 24765 w 619483"/>
              <a:gd name="connsiteY10" fmla="*/ 171450 h 628650"/>
              <a:gd name="connsiteX11" fmla="*/ 26670 w 619483"/>
              <a:gd name="connsiteY11" fmla="*/ 163830 h 628650"/>
              <a:gd name="connsiteX12" fmla="*/ 30480 w 619483"/>
              <a:gd name="connsiteY12" fmla="*/ 146685 h 628650"/>
              <a:gd name="connsiteX13" fmla="*/ 34290 w 619483"/>
              <a:gd name="connsiteY13" fmla="*/ 135255 h 628650"/>
              <a:gd name="connsiteX14" fmla="*/ 36195 w 619483"/>
              <a:gd name="connsiteY14" fmla="*/ 129540 h 628650"/>
              <a:gd name="connsiteX15" fmla="*/ 38100 w 619483"/>
              <a:gd name="connsiteY15" fmla="*/ 123825 h 628650"/>
              <a:gd name="connsiteX16" fmla="*/ 40005 w 619483"/>
              <a:gd name="connsiteY16" fmla="*/ 110490 h 628650"/>
              <a:gd name="connsiteX17" fmla="*/ 41910 w 619483"/>
              <a:gd name="connsiteY17" fmla="*/ 104775 h 628650"/>
              <a:gd name="connsiteX18" fmla="*/ 43815 w 619483"/>
              <a:gd name="connsiteY18" fmla="*/ 89535 h 628650"/>
              <a:gd name="connsiteX19" fmla="*/ 49530 w 619483"/>
              <a:gd name="connsiteY19" fmla="*/ 72390 h 628650"/>
              <a:gd name="connsiteX20" fmla="*/ 57150 w 619483"/>
              <a:gd name="connsiteY20" fmla="*/ 60960 h 628650"/>
              <a:gd name="connsiteX21" fmla="*/ 59055 w 619483"/>
              <a:gd name="connsiteY21" fmla="*/ 55245 h 628650"/>
              <a:gd name="connsiteX22" fmla="*/ 62865 w 619483"/>
              <a:gd name="connsiteY22" fmla="*/ 49530 h 628650"/>
              <a:gd name="connsiteX23" fmla="*/ 68580 w 619483"/>
              <a:gd name="connsiteY23" fmla="*/ 38100 h 628650"/>
              <a:gd name="connsiteX24" fmla="*/ 72390 w 619483"/>
              <a:gd name="connsiteY24" fmla="*/ 22860 h 628650"/>
              <a:gd name="connsiteX25" fmla="*/ 80010 w 619483"/>
              <a:gd name="connsiteY25" fmla="*/ 1905 h 628650"/>
              <a:gd name="connsiteX26" fmla="*/ 85725 w 619483"/>
              <a:gd name="connsiteY26" fmla="*/ 0 h 628650"/>
              <a:gd name="connsiteX27" fmla="*/ 110490 w 619483"/>
              <a:gd name="connsiteY27" fmla="*/ 1905 h 628650"/>
              <a:gd name="connsiteX28" fmla="*/ 120015 w 619483"/>
              <a:gd name="connsiteY28" fmla="*/ 19050 h 628650"/>
              <a:gd name="connsiteX29" fmla="*/ 125730 w 619483"/>
              <a:gd name="connsiteY29" fmla="*/ 20955 h 628650"/>
              <a:gd name="connsiteX30" fmla="*/ 127635 w 619483"/>
              <a:gd name="connsiteY30" fmla="*/ 41910 h 628650"/>
              <a:gd name="connsiteX31" fmla="*/ 129540 w 619483"/>
              <a:gd name="connsiteY31" fmla="*/ 72390 h 628650"/>
              <a:gd name="connsiteX32" fmla="*/ 131445 w 619483"/>
              <a:gd name="connsiteY32" fmla="*/ 81915 h 628650"/>
              <a:gd name="connsiteX33" fmla="*/ 135255 w 619483"/>
              <a:gd name="connsiteY33" fmla="*/ 87630 h 628650"/>
              <a:gd name="connsiteX34" fmla="*/ 137160 w 619483"/>
              <a:gd name="connsiteY34" fmla="*/ 127635 h 628650"/>
              <a:gd name="connsiteX35" fmla="*/ 140970 w 619483"/>
              <a:gd name="connsiteY35" fmla="*/ 139065 h 628650"/>
              <a:gd name="connsiteX36" fmla="*/ 146685 w 619483"/>
              <a:gd name="connsiteY36" fmla="*/ 140970 h 628650"/>
              <a:gd name="connsiteX37" fmla="*/ 150495 w 619483"/>
              <a:gd name="connsiteY37" fmla="*/ 154305 h 628650"/>
              <a:gd name="connsiteX38" fmla="*/ 154305 w 619483"/>
              <a:gd name="connsiteY38" fmla="*/ 160020 h 628650"/>
              <a:gd name="connsiteX39" fmla="*/ 156210 w 619483"/>
              <a:gd name="connsiteY39" fmla="*/ 165735 h 628650"/>
              <a:gd name="connsiteX40" fmla="*/ 161925 w 619483"/>
              <a:gd name="connsiteY40" fmla="*/ 169545 h 628650"/>
              <a:gd name="connsiteX41" fmla="*/ 163830 w 619483"/>
              <a:gd name="connsiteY41" fmla="*/ 196215 h 628650"/>
              <a:gd name="connsiteX42" fmla="*/ 167640 w 619483"/>
              <a:gd name="connsiteY42" fmla="*/ 201930 h 628650"/>
              <a:gd name="connsiteX43" fmla="*/ 184785 w 619483"/>
              <a:gd name="connsiteY43" fmla="*/ 215265 h 628650"/>
              <a:gd name="connsiteX44" fmla="*/ 196215 w 619483"/>
              <a:gd name="connsiteY44" fmla="*/ 217170 h 628650"/>
              <a:gd name="connsiteX45" fmla="*/ 207645 w 619483"/>
              <a:gd name="connsiteY45" fmla="*/ 203835 h 628650"/>
              <a:gd name="connsiteX46" fmla="*/ 209550 w 619483"/>
              <a:gd name="connsiteY46" fmla="*/ 198120 h 628650"/>
              <a:gd name="connsiteX47" fmla="*/ 211455 w 619483"/>
              <a:gd name="connsiteY47" fmla="*/ 192405 h 628650"/>
              <a:gd name="connsiteX48" fmla="*/ 213360 w 619483"/>
              <a:gd name="connsiteY48" fmla="*/ 177165 h 628650"/>
              <a:gd name="connsiteX49" fmla="*/ 217170 w 619483"/>
              <a:gd name="connsiteY49" fmla="*/ 171450 h 628650"/>
              <a:gd name="connsiteX50" fmla="*/ 219075 w 619483"/>
              <a:gd name="connsiteY50" fmla="*/ 165735 h 628650"/>
              <a:gd name="connsiteX51" fmla="*/ 220980 w 619483"/>
              <a:gd name="connsiteY51" fmla="*/ 133350 h 628650"/>
              <a:gd name="connsiteX52" fmla="*/ 222885 w 619483"/>
              <a:gd name="connsiteY52" fmla="*/ 127635 h 628650"/>
              <a:gd name="connsiteX53" fmla="*/ 226695 w 619483"/>
              <a:gd name="connsiteY53" fmla="*/ 38100 h 628650"/>
              <a:gd name="connsiteX54" fmla="*/ 230505 w 619483"/>
              <a:gd name="connsiteY54" fmla="*/ 22860 h 628650"/>
              <a:gd name="connsiteX55" fmla="*/ 234315 w 619483"/>
              <a:gd name="connsiteY55" fmla="*/ 17145 h 628650"/>
              <a:gd name="connsiteX56" fmla="*/ 238125 w 619483"/>
              <a:gd name="connsiteY56" fmla="*/ 0 h 628650"/>
              <a:gd name="connsiteX57" fmla="*/ 321945 w 619483"/>
              <a:gd name="connsiteY57" fmla="*/ 0 h 628650"/>
              <a:gd name="connsiteX58" fmla="*/ 333375 w 619483"/>
              <a:gd name="connsiteY58" fmla="*/ 13335 h 628650"/>
              <a:gd name="connsiteX59" fmla="*/ 337185 w 619483"/>
              <a:gd name="connsiteY59" fmla="*/ 19050 h 628650"/>
              <a:gd name="connsiteX60" fmla="*/ 342900 w 619483"/>
              <a:gd name="connsiteY60" fmla="*/ 22860 h 628650"/>
              <a:gd name="connsiteX61" fmla="*/ 346710 w 619483"/>
              <a:gd name="connsiteY61" fmla="*/ 34290 h 628650"/>
              <a:gd name="connsiteX62" fmla="*/ 348615 w 619483"/>
              <a:gd name="connsiteY62" fmla="*/ 49530 h 628650"/>
              <a:gd name="connsiteX63" fmla="*/ 354330 w 619483"/>
              <a:gd name="connsiteY63" fmla="*/ 53340 h 628650"/>
              <a:gd name="connsiteX64" fmla="*/ 358140 w 619483"/>
              <a:gd name="connsiteY64" fmla="*/ 66675 h 628650"/>
              <a:gd name="connsiteX65" fmla="*/ 361950 w 619483"/>
              <a:gd name="connsiteY65" fmla="*/ 95250 h 628650"/>
              <a:gd name="connsiteX66" fmla="*/ 365760 w 619483"/>
              <a:gd name="connsiteY66" fmla="*/ 106680 h 628650"/>
              <a:gd name="connsiteX67" fmla="*/ 367665 w 619483"/>
              <a:gd name="connsiteY67" fmla="*/ 127635 h 628650"/>
              <a:gd name="connsiteX68" fmla="*/ 369570 w 619483"/>
              <a:gd name="connsiteY68" fmla="*/ 133350 h 628650"/>
              <a:gd name="connsiteX69" fmla="*/ 371475 w 619483"/>
              <a:gd name="connsiteY69" fmla="*/ 236220 h 628650"/>
              <a:gd name="connsiteX70" fmla="*/ 375285 w 619483"/>
              <a:gd name="connsiteY70" fmla="*/ 247650 h 628650"/>
              <a:gd name="connsiteX71" fmla="*/ 373380 w 619483"/>
              <a:gd name="connsiteY71" fmla="*/ 266700 h 628650"/>
              <a:gd name="connsiteX72" fmla="*/ 377190 w 619483"/>
              <a:gd name="connsiteY72" fmla="*/ 278130 h 628650"/>
              <a:gd name="connsiteX73" fmla="*/ 381000 w 619483"/>
              <a:gd name="connsiteY73" fmla="*/ 302895 h 628650"/>
              <a:gd name="connsiteX74" fmla="*/ 384810 w 619483"/>
              <a:gd name="connsiteY74" fmla="*/ 308610 h 628650"/>
              <a:gd name="connsiteX75" fmla="*/ 386715 w 619483"/>
              <a:gd name="connsiteY75" fmla="*/ 339090 h 628650"/>
              <a:gd name="connsiteX76" fmla="*/ 392430 w 619483"/>
              <a:gd name="connsiteY76" fmla="*/ 356235 h 628650"/>
              <a:gd name="connsiteX77" fmla="*/ 396240 w 619483"/>
              <a:gd name="connsiteY77" fmla="*/ 361950 h 628650"/>
              <a:gd name="connsiteX78" fmla="*/ 407670 w 619483"/>
              <a:gd name="connsiteY78" fmla="*/ 369570 h 628650"/>
              <a:gd name="connsiteX79" fmla="*/ 426720 w 619483"/>
              <a:gd name="connsiteY79" fmla="*/ 365760 h 628650"/>
              <a:gd name="connsiteX80" fmla="*/ 436245 w 619483"/>
              <a:gd name="connsiteY80" fmla="*/ 354330 h 628650"/>
              <a:gd name="connsiteX81" fmla="*/ 440055 w 619483"/>
              <a:gd name="connsiteY81" fmla="*/ 342900 h 628650"/>
              <a:gd name="connsiteX82" fmla="*/ 447675 w 619483"/>
              <a:gd name="connsiteY82" fmla="*/ 325755 h 628650"/>
              <a:gd name="connsiteX83" fmla="*/ 453390 w 619483"/>
              <a:gd name="connsiteY83" fmla="*/ 314325 h 628650"/>
              <a:gd name="connsiteX84" fmla="*/ 468630 w 619483"/>
              <a:gd name="connsiteY84" fmla="*/ 312420 h 628650"/>
              <a:gd name="connsiteX85" fmla="*/ 474345 w 619483"/>
              <a:gd name="connsiteY85" fmla="*/ 310515 h 628650"/>
              <a:gd name="connsiteX86" fmla="*/ 489585 w 619483"/>
              <a:gd name="connsiteY86" fmla="*/ 308610 h 628650"/>
              <a:gd name="connsiteX87" fmla="*/ 493395 w 619483"/>
              <a:gd name="connsiteY87" fmla="*/ 302895 h 628650"/>
              <a:gd name="connsiteX88" fmla="*/ 495300 w 619483"/>
              <a:gd name="connsiteY88" fmla="*/ 257175 h 628650"/>
              <a:gd name="connsiteX89" fmla="*/ 497205 w 619483"/>
              <a:gd name="connsiteY89" fmla="*/ 251460 h 628650"/>
              <a:gd name="connsiteX90" fmla="*/ 504825 w 619483"/>
              <a:gd name="connsiteY90" fmla="*/ 213360 h 628650"/>
              <a:gd name="connsiteX91" fmla="*/ 510540 w 619483"/>
              <a:gd name="connsiteY91" fmla="*/ 182880 h 628650"/>
              <a:gd name="connsiteX92" fmla="*/ 512445 w 619483"/>
              <a:gd name="connsiteY92" fmla="*/ 177165 h 628650"/>
              <a:gd name="connsiteX93" fmla="*/ 516255 w 619483"/>
              <a:gd name="connsiteY93" fmla="*/ 156210 h 628650"/>
              <a:gd name="connsiteX94" fmla="*/ 518160 w 619483"/>
              <a:gd name="connsiteY94" fmla="*/ 154305 h 628650"/>
              <a:gd name="connsiteX95" fmla="*/ 577215 w 619483"/>
              <a:gd name="connsiteY95" fmla="*/ 156210 h 628650"/>
              <a:gd name="connsiteX96" fmla="*/ 577215 w 619483"/>
              <a:gd name="connsiteY96" fmla="*/ 207645 h 628650"/>
              <a:gd name="connsiteX97" fmla="*/ 581025 w 619483"/>
              <a:gd name="connsiteY97" fmla="*/ 253365 h 628650"/>
              <a:gd name="connsiteX98" fmla="*/ 582930 w 619483"/>
              <a:gd name="connsiteY98" fmla="*/ 342900 h 628650"/>
              <a:gd name="connsiteX99" fmla="*/ 584835 w 619483"/>
              <a:gd name="connsiteY99" fmla="*/ 348615 h 628650"/>
              <a:gd name="connsiteX100" fmla="*/ 586740 w 619483"/>
              <a:gd name="connsiteY100" fmla="*/ 361950 h 628650"/>
              <a:gd name="connsiteX101" fmla="*/ 590550 w 619483"/>
              <a:gd name="connsiteY101" fmla="*/ 407670 h 628650"/>
              <a:gd name="connsiteX102" fmla="*/ 592455 w 619483"/>
              <a:gd name="connsiteY102" fmla="*/ 421005 h 628650"/>
              <a:gd name="connsiteX103" fmla="*/ 598170 w 619483"/>
              <a:gd name="connsiteY103" fmla="*/ 449580 h 628650"/>
              <a:gd name="connsiteX104" fmla="*/ 600075 w 619483"/>
              <a:gd name="connsiteY104" fmla="*/ 461010 h 628650"/>
              <a:gd name="connsiteX105" fmla="*/ 615315 w 619483"/>
              <a:gd name="connsiteY105" fmla="*/ 472440 h 628650"/>
              <a:gd name="connsiteX106" fmla="*/ 619125 w 619483"/>
              <a:gd name="connsiteY106" fmla="*/ 478155 h 628650"/>
              <a:gd name="connsiteX107" fmla="*/ 605790 w 619483"/>
              <a:gd name="connsiteY107" fmla="*/ 582930 h 628650"/>
              <a:gd name="connsiteX108" fmla="*/ 600075 w 619483"/>
              <a:gd name="connsiteY108" fmla="*/ 586740 h 628650"/>
              <a:gd name="connsiteX109" fmla="*/ 592455 w 619483"/>
              <a:gd name="connsiteY109" fmla="*/ 598170 h 628650"/>
              <a:gd name="connsiteX110" fmla="*/ 582930 w 619483"/>
              <a:gd name="connsiteY110" fmla="*/ 613410 h 628650"/>
              <a:gd name="connsiteX111" fmla="*/ 577215 w 619483"/>
              <a:gd name="connsiteY111" fmla="*/ 624840 h 628650"/>
              <a:gd name="connsiteX112" fmla="*/ 577215 w 619483"/>
              <a:gd name="connsiteY112" fmla="*/ 628650 h 628650"/>
              <a:gd name="connsiteX113" fmla="*/ 0 w 619483"/>
              <a:gd name="connsiteY113" fmla="*/ 622935 h 628650"/>
              <a:gd name="connsiteX0" fmla="*/ 0 w 615393"/>
              <a:gd name="connsiteY0" fmla="*/ 622935 h 628650"/>
              <a:gd name="connsiteX1" fmla="*/ 0 w 615393"/>
              <a:gd name="connsiteY1" fmla="*/ 622935 h 628650"/>
              <a:gd name="connsiteX2" fmla="*/ 1905 w 615393"/>
              <a:gd name="connsiteY2" fmla="*/ 605790 h 628650"/>
              <a:gd name="connsiteX3" fmla="*/ 5715 w 615393"/>
              <a:gd name="connsiteY3" fmla="*/ 527685 h 628650"/>
              <a:gd name="connsiteX4" fmla="*/ 9525 w 615393"/>
              <a:gd name="connsiteY4" fmla="*/ 363855 h 628650"/>
              <a:gd name="connsiteX5" fmla="*/ 11430 w 615393"/>
              <a:gd name="connsiteY5" fmla="*/ 302895 h 628650"/>
              <a:gd name="connsiteX6" fmla="*/ 13335 w 615393"/>
              <a:gd name="connsiteY6" fmla="*/ 297180 h 628650"/>
              <a:gd name="connsiteX7" fmla="*/ 17145 w 615393"/>
              <a:gd name="connsiteY7" fmla="*/ 291465 h 628650"/>
              <a:gd name="connsiteX8" fmla="*/ 19050 w 615393"/>
              <a:gd name="connsiteY8" fmla="*/ 251460 h 628650"/>
              <a:gd name="connsiteX9" fmla="*/ 20955 w 615393"/>
              <a:gd name="connsiteY9" fmla="*/ 245745 h 628650"/>
              <a:gd name="connsiteX10" fmla="*/ 24765 w 615393"/>
              <a:gd name="connsiteY10" fmla="*/ 171450 h 628650"/>
              <a:gd name="connsiteX11" fmla="*/ 26670 w 615393"/>
              <a:gd name="connsiteY11" fmla="*/ 163830 h 628650"/>
              <a:gd name="connsiteX12" fmla="*/ 30480 w 615393"/>
              <a:gd name="connsiteY12" fmla="*/ 146685 h 628650"/>
              <a:gd name="connsiteX13" fmla="*/ 34290 w 615393"/>
              <a:gd name="connsiteY13" fmla="*/ 135255 h 628650"/>
              <a:gd name="connsiteX14" fmla="*/ 36195 w 615393"/>
              <a:gd name="connsiteY14" fmla="*/ 129540 h 628650"/>
              <a:gd name="connsiteX15" fmla="*/ 38100 w 615393"/>
              <a:gd name="connsiteY15" fmla="*/ 123825 h 628650"/>
              <a:gd name="connsiteX16" fmla="*/ 40005 w 615393"/>
              <a:gd name="connsiteY16" fmla="*/ 110490 h 628650"/>
              <a:gd name="connsiteX17" fmla="*/ 41910 w 615393"/>
              <a:gd name="connsiteY17" fmla="*/ 104775 h 628650"/>
              <a:gd name="connsiteX18" fmla="*/ 43815 w 615393"/>
              <a:gd name="connsiteY18" fmla="*/ 89535 h 628650"/>
              <a:gd name="connsiteX19" fmla="*/ 49530 w 615393"/>
              <a:gd name="connsiteY19" fmla="*/ 72390 h 628650"/>
              <a:gd name="connsiteX20" fmla="*/ 57150 w 615393"/>
              <a:gd name="connsiteY20" fmla="*/ 60960 h 628650"/>
              <a:gd name="connsiteX21" fmla="*/ 59055 w 615393"/>
              <a:gd name="connsiteY21" fmla="*/ 55245 h 628650"/>
              <a:gd name="connsiteX22" fmla="*/ 62865 w 615393"/>
              <a:gd name="connsiteY22" fmla="*/ 49530 h 628650"/>
              <a:gd name="connsiteX23" fmla="*/ 68580 w 615393"/>
              <a:gd name="connsiteY23" fmla="*/ 38100 h 628650"/>
              <a:gd name="connsiteX24" fmla="*/ 72390 w 615393"/>
              <a:gd name="connsiteY24" fmla="*/ 22860 h 628650"/>
              <a:gd name="connsiteX25" fmla="*/ 80010 w 615393"/>
              <a:gd name="connsiteY25" fmla="*/ 1905 h 628650"/>
              <a:gd name="connsiteX26" fmla="*/ 85725 w 615393"/>
              <a:gd name="connsiteY26" fmla="*/ 0 h 628650"/>
              <a:gd name="connsiteX27" fmla="*/ 110490 w 615393"/>
              <a:gd name="connsiteY27" fmla="*/ 1905 h 628650"/>
              <a:gd name="connsiteX28" fmla="*/ 120015 w 615393"/>
              <a:gd name="connsiteY28" fmla="*/ 19050 h 628650"/>
              <a:gd name="connsiteX29" fmla="*/ 125730 w 615393"/>
              <a:gd name="connsiteY29" fmla="*/ 20955 h 628650"/>
              <a:gd name="connsiteX30" fmla="*/ 127635 w 615393"/>
              <a:gd name="connsiteY30" fmla="*/ 41910 h 628650"/>
              <a:gd name="connsiteX31" fmla="*/ 129540 w 615393"/>
              <a:gd name="connsiteY31" fmla="*/ 72390 h 628650"/>
              <a:gd name="connsiteX32" fmla="*/ 131445 w 615393"/>
              <a:gd name="connsiteY32" fmla="*/ 81915 h 628650"/>
              <a:gd name="connsiteX33" fmla="*/ 135255 w 615393"/>
              <a:gd name="connsiteY33" fmla="*/ 87630 h 628650"/>
              <a:gd name="connsiteX34" fmla="*/ 137160 w 615393"/>
              <a:gd name="connsiteY34" fmla="*/ 127635 h 628650"/>
              <a:gd name="connsiteX35" fmla="*/ 140970 w 615393"/>
              <a:gd name="connsiteY35" fmla="*/ 139065 h 628650"/>
              <a:gd name="connsiteX36" fmla="*/ 146685 w 615393"/>
              <a:gd name="connsiteY36" fmla="*/ 140970 h 628650"/>
              <a:gd name="connsiteX37" fmla="*/ 150495 w 615393"/>
              <a:gd name="connsiteY37" fmla="*/ 154305 h 628650"/>
              <a:gd name="connsiteX38" fmla="*/ 154305 w 615393"/>
              <a:gd name="connsiteY38" fmla="*/ 160020 h 628650"/>
              <a:gd name="connsiteX39" fmla="*/ 156210 w 615393"/>
              <a:gd name="connsiteY39" fmla="*/ 165735 h 628650"/>
              <a:gd name="connsiteX40" fmla="*/ 161925 w 615393"/>
              <a:gd name="connsiteY40" fmla="*/ 169545 h 628650"/>
              <a:gd name="connsiteX41" fmla="*/ 163830 w 615393"/>
              <a:gd name="connsiteY41" fmla="*/ 196215 h 628650"/>
              <a:gd name="connsiteX42" fmla="*/ 167640 w 615393"/>
              <a:gd name="connsiteY42" fmla="*/ 201930 h 628650"/>
              <a:gd name="connsiteX43" fmla="*/ 184785 w 615393"/>
              <a:gd name="connsiteY43" fmla="*/ 215265 h 628650"/>
              <a:gd name="connsiteX44" fmla="*/ 196215 w 615393"/>
              <a:gd name="connsiteY44" fmla="*/ 217170 h 628650"/>
              <a:gd name="connsiteX45" fmla="*/ 207645 w 615393"/>
              <a:gd name="connsiteY45" fmla="*/ 203835 h 628650"/>
              <a:gd name="connsiteX46" fmla="*/ 209550 w 615393"/>
              <a:gd name="connsiteY46" fmla="*/ 198120 h 628650"/>
              <a:gd name="connsiteX47" fmla="*/ 211455 w 615393"/>
              <a:gd name="connsiteY47" fmla="*/ 192405 h 628650"/>
              <a:gd name="connsiteX48" fmla="*/ 213360 w 615393"/>
              <a:gd name="connsiteY48" fmla="*/ 177165 h 628650"/>
              <a:gd name="connsiteX49" fmla="*/ 217170 w 615393"/>
              <a:gd name="connsiteY49" fmla="*/ 171450 h 628650"/>
              <a:gd name="connsiteX50" fmla="*/ 219075 w 615393"/>
              <a:gd name="connsiteY50" fmla="*/ 165735 h 628650"/>
              <a:gd name="connsiteX51" fmla="*/ 220980 w 615393"/>
              <a:gd name="connsiteY51" fmla="*/ 133350 h 628650"/>
              <a:gd name="connsiteX52" fmla="*/ 222885 w 615393"/>
              <a:gd name="connsiteY52" fmla="*/ 127635 h 628650"/>
              <a:gd name="connsiteX53" fmla="*/ 226695 w 615393"/>
              <a:gd name="connsiteY53" fmla="*/ 38100 h 628650"/>
              <a:gd name="connsiteX54" fmla="*/ 230505 w 615393"/>
              <a:gd name="connsiteY54" fmla="*/ 22860 h 628650"/>
              <a:gd name="connsiteX55" fmla="*/ 234315 w 615393"/>
              <a:gd name="connsiteY55" fmla="*/ 17145 h 628650"/>
              <a:gd name="connsiteX56" fmla="*/ 238125 w 615393"/>
              <a:gd name="connsiteY56" fmla="*/ 0 h 628650"/>
              <a:gd name="connsiteX57" fmla="*/ 321945 w 615393"/>
              <a:gd name="connsiteY57" fmla="*/ 0 h 628650"/>
              <a:gd name="connsiteX58" fmla="*/ 333375 w 615393"/>
              <a:gd name="connsiteY58" fmla="*/ 13335 h 628650"/>
              <a:gd name="connsiteX59" fmla="*/ 337185 w 615393"/>
              <a:gd name="connsiteY59" fmla="*/ 19050 h 628650"/>
              <a:gd name="connsiteX60" fmla="*/ 342900 w 615393"/>
              <a:gd name="connsiteY60" fmla="*/ 22860 h 628650"/>
              <a:gd name="connsiteX61" fmla="*/ 346710 w 615393"/>
              <a:gd name="connsiteY61" fmla="*/ 34290 h 628650"/>
              <a:gd name="connsiteX62" fmla="*/ 348615 w 615393"/>
              <a:gd name="connsiteY62" fmla="*/ 49530 h 628650"/>
              <a:gd name="connsiteX63" fmla="*/ 354330 w 615393"/>
              <a:gd name="connsiteY63" fmla="*/ 53340 h 628650"/>
              <a:gd name="connsiteX64" fmla="*/ 358140 w 615393"/>
              <a:gd name="connsiteY64" fmla="*/ 66675 h 628650"/>
              <a:gd name="connsiteX65" fmla="*/ 361950 w 615393"/>
              <a:gd name="connsiteY65" fmla="*/ 95250 h 628650"/>
              <a:gd name="connsiteX66" fmla="*/ 365760 w 615393"/>
              <a:gd name="connsiteY66" fmla="*/ 106680 h 628650"/>
              <a:gd name="connsiteX67" fmla="*/ 367665 w 615393"/>
              <a:gd name="connsiteY67" fmla="*/ 127635 h 628650"/>
              <a:gd name="connsiteX68" fmla="*/ 369570 w 615393"/>
              <a:gd name="connsiteY68" fmla="*/ 133350 h 628650"/>
              <a:gd name="connsiteX69" fmla="*/ 371475 w 615393"/>
              <a:gd name="connsiteY69" fmla="*/ 236220 h 628650"/>
              <a:gd name="connsiteX70" fmla="*/ 375285 w 615393"/>
              <a:gd name="connsiteY70" fmla="*/ 247650 h 628650"/>
              <a:gd name="connsiteX71" fmla="*/ 373380 w 615393"/>
              <a:gd name="connsiteY71" fmla="*/ 266700 h 628650"/>
              <a:gd name="connsiteX72" fmla="*/ 377190 w 615393"/>
              <a:gd name="connsiteY72" fmla="*/ 278130 h 628650"/>
              <a:gd name="connsiteX73" fmla="*/ 381000 w 615393"/>
              <a:gd name="connsiteY73" fmla="*/ 302895 h 628650"/>
              <a:gd name="connsiteX74" fmla="*/ 384810 w 615393"/>
              <a:gd name="connsiteY74" fmla="*/ 308610 h 628650"/>
              <a:gd name="connsiteX75" fmla="*/ 386715 w 615393"/>
              <a:gd name="connsiteY75" fmla="*/ 339090 h 628650"/>
              <a:gd name="connsiteX76" fmla="*/ 392430 w 615393"/>
              <a:gd name="connsiteY76" fmla="*/ 356235 h 628650"/>
              <a:gd name="connsiteX77" fmla="*/ 396240 w 615393"/>
              <a:gd name="connsiteY77" fmla="*/ 361950 h 628650"/>
              <a:gd name="connsiteX78" fmla="*/ 407670 w 615393"/>
              <a:gd name="connsiteY78" fmla="*/ 369570 h 628650"/>
              <a:gd name="connsiteX79" fmla="*/ 426720 w 615393"/>
              <a:gd name="connsiteY79" fmla="*/ 365760 h 628650"/>
              <a:gd name="connsiteX80" fmla="*/ 436245 w 615393"/>
              <a:gd name="connsiteY80" fmla="*/ 354330 h 628650"/>
              <a:gd name="connsiteX81" fmla="*/ 440055 w 615393"/>
              <a:gd name="connsiteY81" fmla="*/ 342900 h 628650"/>
              <a:gd name="connsiteX82" fmla="*/ 447675 w 615393"/>
              <a:gd name="connsiteY82" fmla="*/ 325755 h 628650"/>
              <a:gd name="connsiteX83" fmla="*/ 453390 w 615393"/>
              <a:gd name="connsiteY83" fmla="*/ 314325 h 628650"/>
              <a:gd name="connsiteX84" fmla="*/ 468630 w 615393"/>
              <a:gd name="connsiteY84" fmla="*/ 312420 h 628650"/>
              <a:gd name="connsiteX85" fmla="*/ 474345 w 615393"/>
              <a:gd name="connsiteY85" fmla="*/ 310515 h 628650"/>
              <a:gd name="connsiteX86" fmla="*/ 489585 w 615393"/>
              <a:gd name="connsiteY86" fmla="*/ 308610 h 628650"/>
              <a:gd name="connsiteX87" fmla="*/ 493395 w 615393"/>
              <a:gd name="connsiteY87" fmla="*/ 302895 h 628650"/>
              <a:gd name="connsiteX88" fmla="*/ 495300 w 615393"/>
              <a:gd name="connsiteY88" fmla="*/ 257175 h 628650"/>
              <a:gd name="connsiteX89" fmla="*/ 497205 w 615393"/>
              <a:gd name="connsiteY89" fmla="*/ 251460 h 628650"/>
              <a:gd name="connsiteX90" fmla="*/ 504825 w 615393"/>
              <a:gd name="connsiteY90" fmla="*/ 213360 h 628650"/>
              <a:gd name="connsiteX91" fmla="*/ 510540 w 615393"/>
              <a:gd name="connsiteY91" fmla="*/ 182880 h 628650"/>
              <a:gd name="connsiteX92" fmla="*/ 512445 w 615393"/>
              <a:gd name="connsiteY92" fmla="*/ 177165 h 628650"/>
              <a:gd name="connsiteX93" fmla="*/ 516255 w 615393"/>
              <a:gd name="connsiteY93" fmla="*/ 156210 h 628650"/>
              <a:gd name="connsiteX94" fmla="*/ 518160 w 615393"/>
              <a:gd name="connsiteY94" fmla="*/ 154305 h 628650"/>
              <a:gd name="connsiteX95" fmla="*/ 577215 w 615393"/>
              <a:gd name="connsiteY95" fmla="*/ 156210 h 628650"/>
              <a:gd name="connsiteX96" fmla="*/ 577215 w 615393"/>
              <a:gd name="connsiteY96" fmla="*/ 207645 h 628650"/>
              <a:gd name="connsiteX97" fmla="*/ 581025 w 615393"/>
              <a:gd name="connsiteY97" fmla="*/ 253365 h 628650"/>
              <a:gd name="connsiteX98" fmla="*/ 582930 w 615393"/>
              <a:gd name="connsiteY98" fmla="*/ 342900 h 628650"/>
              <a:gd name="connsiteX99" fmla="*/ 584835 w 615393"/>
              <a:gd name="connsiteY99" fmla="*/ 348615 h 628650"/>
              <a:gd name="connsiteX100" fmla="*/ 586740 w 615393"/>
              <a:gd name="connsiteY100" fmla="*/ 361950 h 628650"/>
              <a:gd name="connsiteX101" fmla="*/ 590550 w 615393"/>
              <a:gd name="connsiteY101" fmla="*/ 407670 h 628650"/>
              <a:gd name="connsiteX102" fmla="*/ 592455 w 615393"/>
              <a:gd name="connsiteY102" fmla="*/ 421005 h 628650"/>
              <a:gd name="connsiteX103" fmla="*/ 598170 w 615393"/>
              <a:gd name="connsiteY103" fmla="*/ 449580 h 628650"/>
              <a:gd name="connsiteX104" fmla="*/ 600075 w 615393"/>
              <a:gd name="connsiteY104" fmla="*/ 461010 h 628650"/>
              <a:gd name="connsiteX105" fmla="*/ 615315 w 615393"/>
              <a:gd name="connsiteY105" fmla="*/ 472440 h 628650"/>
              <a:gd name="connsiteX106" fmla="*/ 605790 w 615393"/>
              <a:gd name="connsiteY106" fmla="*/ 582930 h 628650"/>
              <a:gd name="connsiteX107" fmla="*/ 600075 w 615393"/>
              <a:gd name="connsiteY107" fmla="*/ 586740 h 628650"/>
              <a:gd name="connsiteX108" fmla="*/ 592455 w 615393"/>
              <a:gd name="connsiteY108" fmla="*/ 598170 h 628650"/>
              <a:gd name="connsiteX109" fmla="*/ 582930 w 615393"/>
              <a:gd name="connsiteY109" fmla="*/ 613410 h 628650"/>
              <a:gd name="connsiteX110" fmla="*/ 577215 w 615393"/>
              <a:gd name="connsiteY110" fmla="*/ 624840 h 628650"/>
              <a:gd name="connsiteX111" fmla="*/ 577215 w 615393"/>
              <a:gd name="connsiteY111" fmla="*/ 628650 h 628650"/>
              <a:gd name="connsiteX112" fmla="*/ 0 w 615393"/>
              <a:gd name="connsiteY112" fmla="*/ 622935 h 628650"/>
              <a:gd name="connsiteX0" fmla="*/ 0 w 605790"/>
              <a:gd name="connsiteY0" fmla="*/ 622935 h 628650"/>
              <a:gd name="connsiteX1" fmla="*/ 0 w 605790"/>
              <a:gd name="connsiteY1" fmla="*/ 622935 h 628650"/>
              <a:gd name="connsiteX2" fmla="*/ 1905 w 605790"/>
              <a:gd name="connsiteY2" fmla="*/ 605790 h 628650"/>
              <a:gd name="connsiteX3" fmla="*/ 5715 w 605790"/>
              <a:gd name="connsiteY3" fmla="*/ 527685 h 628650"/>
              <a:gd name="connsiteX4" fmla="*/ 9525 w 605790"/>
              <a:gd name="connsiteY4" fmla="*/ 363855 h 628650"/>
              <a:gd name="connsiteX5" fmla="*/ 11430 w 605790"/>
              <a:gd name="connsiteY5" fmla="*/ 302895 h 628650"/>
              <a:gd name="connsiteX6" fmla="*/ 13335 w 605790"/>
              <a:gd name="connsiteY6" fmla="*/ 297180 h 628650"/>
              <a:gd name="connsiteX7" fmla="*/ 17145 w 605790"/>
              <a:gd name="connsiteY7" fmla="*/ 291465 h 628650"/>
              <a:gd name="connsiteX8" fmla="*/ 19050 w 605790"/>
              <a:gd name="connsiteY8" fmla="*/ 251460 h 628650"/>
              <a:gd name="connsiteX9" fmla="*/ 20955 w 605790"/>
              <a:gd name="connsiteY9" fmla="*/ 245745 h 628650"/>
              <a:gd name="connsiteX10" fmla="*/ 24765 w 605790"/>
              <a:gd name="connsiteY10" fmla="*/ 171450 h 628650"/>
              <a:gd name="connsiteX11" fmla="*/ 26670 w 605790"/>
              <a:gd name="connsiteY11" fmla="*/ 163830 h 628650"/>
              <a:gd name="connsiteX12" fmla="*/ 30480 w 605790"/>
              <a:gd name="connsiteY12" fmla="*/ 146685 h 628650"/>
              <a:gd name="connsiteX13" fmla="*/ 34290 w 605790"/>
              <a:gd name="connsiteY13" fmla="*/ 135255 h 628650"/>
              <a:gd name="connsiteX14" fmla="*/ 36195 w 605790"/>
              <a:gd name="connsiteY14" fmla="*/ 129540 h 628650"/>
              <a:gd name="connsiteX15" fmla="*/ 38100 w 605790"/>
              <a:gd name="connsiteY15" fmla="*/ 123825 h 628650"/>
              <a:gd name="connsiteX16" fmla="*/ 40005 w 605790"/>
              <a:gd name="connsiteY16" fmla="*/ 110490 h 628650"/>
              <a:gd name="connsiteX17" fmla="*/ 41910 w 605790"/>
              <a:gd name="connsiteY17" fmla="*/ 104775 h 628650"/>
              <a:gd name="connsiteX18" fmla="*/ 43815 w 605790"/>
              <a:gd name="connsiteY18" fmla="*/ 89535 h 628650"/>
              <a:gd name="connsiteX19" fmla="*/ 49530 w 605790"/>
              <a:gd name="connsiteY19" fmla="*/ 72390 h 628650"/>
              <a:gd name="connsiteX20" fmla="*/ 57150 w 605790"/>
              <a:gd name="connsiteY20" fmla="*/ 60960 h 628650"/>
              <a:gd name="connsiteX21" fmla="*/ 59055 w 605790"/>
              <a:gd name="connsiteY21" fmla="*/ 55245 h 628650"/>
              <a:gd name="connsiteX22" fmla="*/ 62865 w 605790"/>
              <a:gd name="connsiteY22" fmla="*/ 49530 h 628650"/>
              <a:gd name="connsiteX23" fmla="*/ 68580 w 605790"/>
              <a:gd name="connsiteY23" fmla="*/ 38100 h 628650"/>
              <a:gd name="connsiteX24" fmla="*/ 72390 w 605790"/>
              <a:gd name="connsiteY24" fmla="*/ 22860 h 628650"/>
              <a:gd name="connsiteX25" fmla="*/ 80010 w 605790"/>
              <a:gd name="connsiteY25" fmla="*/ 1905 h 628650"/>
              <a:gd name="connsiteX26" fmla="*/ 85725 w 605790"/>
              <a:gd name="connsiteY26" fmla="*/ 0 h 628650"/>
              <a:gd name="connsiteX27" fmla="*/ 110490 w 605790"/>
              <a:gd name="connsiteY27" fmla="*/ 1905 h 628650"/>
              <a:gd name="connsiteX28" fmla="*/ 120015 w 605790"/>
              <a:gd name="connsiteY28" fmla="*/ 19050 h 628650"/>
              <a:gd name="connsiteX29" fmla="*/ 125730 w 605790"/>
              <a:gd name="connsiteY29" fmla="*/ 20955 h 628650"/>
              <a:gd name="connsiteX30" fmla="*/ 127635 w 605790"/>
              <a:gd name="connsiteY30" fmla="*/ 41910 h 628650"/>
              <a:gd name="connsiteX31" fmla="*/ 129540 w 605790"/>
              <a:gd name="connsiteY31" fmla="*/ 72390 h 628650"/>
              <a:gd name="connsiteX32" fmla="*/ 131445 w 605790"/>
              <a:gd name="connsiteY32" fmla="*/ 81915 h 628650"/>
              <a:gd name="connsiteX33" fmla="*/ 135255 w 605790"/>
              <a:gd name="connsiteY33" fmla="*/ 87630 h 628650"/>
              <a:gd name="connsiteX34" fmla="*/ 137160 w 605790"/>
              <a:gd name="connsiteY34" fmla="*/ 127635 h 628650"/>
              <a:gd name="connsiteX35" fmla="*/ 140970 w 605790"/>
              <a:gd name="connsiteY35" fmla="*/ 139065 h 628650"/>
              <a:gd name="connsiteX36" fmla="*/ 146685 w 605790"/>
              <a:gd name="connsiteY36" fmla="*/ 140970 h 628650"/>
              <a:gd name="connsiteX37" fmla="*/ 150495 w 605790"/>
              <a:gd name="connsiteY37" fmla="*/ 154305 h 628650"/>
              <a:gd name="connsiteX38" fmla="*/ 154305 w 605790"/>
              <a:gd name="connsiteY38" fmla="*/ 160020 h 628650"/>
              <a:gd name="connsiteX39" fmla="*/ 156210 w 605790"/>
              <a:gd name="connsiteY39" fmla="*/ 165735 h 628650"/>
              <a:gd name="connsiteX40" fmla="*/ 161925 w 605790"/>
              <a:gd name="connsiteY40" fmla="*/ 169545 h 628650"/>
              <a:gd name="connsiteX41" fmla="*/ 163830 w 605790"/>
              <a:gd name="connsiteY41" fmla="*/ 196215 h 628650"/>
              <a:gd name="connsiteX42" fmla="*/ 167640 w 605790"/>
              <a:gd name="connsiteY42" fmla="*/ 201930 h 628650"/>
              <a:gd name="connsiteX43" fmla="*/ 184785 w 605790"/>
              <a:gd name="connsiteY43" fmla="*/ 215265 h 628650"/>
              <a:gd name="connsiteX44" fmla="*/ 196215 w 605790"/>
              <a:gd name="connsiteY44" fmla="*/ 217170 h 628650"/>
              <a:gd name="connsiteX45" fmla="*/ 207645 w 605790"/>
              <a:gd name="connsiteY45" fmla="*/ 203835 h 628650"/>
              <a:gd name="connsiteX46" fmla="*/ 209550 w 605790"/>
              <a:gd name="connsiteY46" fmla="*/ 198120 h 628650"/>
              <a:gd name="connsiteX47" fmla="*/ 211455 w 605790"/>
              <a:gd name="connsiteY47" fmla="*/ 192405 h 628650"/>
              <a:gd name="connsiteX48" fmla="*/ 213360 w 605790"/>
              <a:gd name="connsiteY48" fmla="*/ 177165 h 628650"/>
              <a:gd name="connsiteX49" fmla="*/ 217170 w 605790"/>
              <a:gd name="connsiteY49" fmla="*/ 171450 h 628650"/>
              <a:gd name="connsiteX50" fmla="*/ 219075 w 605790"/>
              <a:gd name="connsiteY50" fmla="*/ 165735 h 628650"/>
              <a:gd name="connsiteX51" fmla="*/ 220980 w 605790"/>
              <a:gd name="connsiteY51" fmla="*/ 133350 h 628650"/>
              <a:gd name="connsiteX52" fmla="*/ 222885 w 605790"/>
              <a:gd name="connsiteY52" fmla="*/ 127635 h 628650"/>
              <a:gd name="connsiteX53" fmla="*/ 226695 w 605790"/>
              <a:gd name="connsiteY53" fmla="*/ 38100 h 628650"/>
              <a:gd name="connsiteX54" fmla="*/ 230505 w 605790"/>
              <a:gd name="connsiteY54" fmla="*/ 22860 h 628650"/>
              <a:gd name="connsiteX55" fmla="*/ 234315 w 605790"/>
              <a:gd name="connsiteY55" fmla="*/ 17145 h 628650"/>
              <a:gd name="connsiteX56" fmla="*/ 238125 w 605790"/>
              <a:gd name="connsiteY56" fmla="*/ 0 h 628650"/>
              <a:gd name="connsiteX57" fmla="*/ 321945 w 605790"/>
              <a:gd name="connsiteY57" fmla="*/ 0 h 628650"/>
              <a:gd name="connsiteX58" fmla="*/ 333375 w 605790"/>
              <a:gd name="connsiteY58" fmla="*/ 13335 h 628650"/>
              <a:gd name="connsiteX59" fmla="*/ 337185 w 605790"/>
              <a:gd name="connsiteY59" fmla="*/ 19050 h 628650"/>
              <a:gd name="connsiteX60" fmla="*/ 342900 w 605790"/>
              <a:gd name="connsiteY60" fmla="*/ 22860 h 628650"/>
              <a:gd name="connsiteX61" fmla="*/ 346710 w 605790"/>
              <a:gd name="connsiteY61" fmla="*/ 34290 h 628650"/>
              <a:gd name="connsiteX62" fmla="*/ 348615 w 605790"/>
              <a:gd name="connsiteY62" fmla="*/ 49530 h 628650"/>
              <a:gd name="connsiteX63" fmla="*/ 354330 w 605790"/>
              <a:gd name="connsiteY63" fmla="*/ 53340 h 628650"/>
              <a:gd name="connsiteX64" fmla="*/ 358140 w 605790"/>
              <a:gd name="connsiteY64" fmla="*/ 66675 h 628650"/>
              <a:gd name="connsiteX65" fmla="*/ 361950 w 605790"/>
              <a:gd name="connsiteY65" fmla="*/ 95250 h 628650"/>
              <a:gd name="connsiteX66" fmla="*/ 365760 w 605790"/>
              <a:gd name="connsiteY66" fmla="*/ 106680 h 628650"/>
              <a:gd name="connsiteX67" fmla="*/ 367665 w 605790"/>
              <a:gd name="connsiteY67" fmla="*/ 127635 h 628650"/>
              <a:gd name="connsiteX68" fmla="*/ 369570 w 605790"/>
              <a:gd name="connsiteY68" fmla="*/ 133350 h 628650"/>
              <a:gd name="connsiteX69" fmla="*/ 371475 w 605790"/>
              <a:gd name="connsiteY69" fmla="*/ 236220 h 628650"/>
              <a:gd name="connsiteX70" fmla="*/ 375285 w 605790"/>
              <a:gd name="connsiteY70" fmla="*/ 247650 h 628650"/>
              <a:gd name="connsiteX71" fmla="*/ 373380 w 605790"/>
              <a:gd name="connsiteY71" fmla="*/ 266700 h 628650"/>
              <a:gd name="connsiteX72" fmla="*/ 377190 w 605790"/>
              <a:gd name="connsiteY72" fmla="*/ 278130 h 628650"/>
              <a:gd name="connsiteX73" fmla="*/ 381000 w 605790"/>
              <a:gd name="connsiteY73" fmla="*/ 302895 h 628650"/>
              <a:gd name="connsiteX74" fmla="*/ 384810 w 605790"/>
              <a:gd name="connsiteY74" fmla="*/ 308610 h 628650"/>
              <a:gd name="connsiteX75" fmla="*/ 386715 w 605790"/>
              <a:gd name="connsiteY75" fmla="*/ 339090 h 628650"/>
              <a:gd name="connsiteX76" fmla="*/ 392430 w 605790"/>
              <a:gd name="connsiteY76" fmla="*/ 356235 h 628650"/>
              <a:gd name="connsiteX77" fmla="*/ 396240 w 605790"/>
              <a:gd name="connsiteY77" fmla="*/ 361950 h 628650"/>
              <a:gd name="connsiteX78" fmla="*/ 407670 w 605790"/>
              <a:gd name="connsiteY78" fmla="*/ 369570 h 628650"/>
              <a:gd name="connsiteX79" fmla="*/ 426720 w 605790"/>
              <a:gd name="connsiteY79" fmla="*/ 365760 h 628650"/>
              <a:gd name="connsiteX80" fmla="*/ 436245 w 605790"/>
              <a:gd name="connsiteY80" fmla="*/ 354330 h 628650"/>
              <a:gd name="connsiteX81" fmla="*/ 440055 w 605790"/>
              <a:gd name="connsiteY81" fmla="*/ 342900 h 628650"/>
              <a:gd name="connsiteX82" fmla="*/ 447675 w 605790"/>
              <a:gd name="connsiteY82" fmla="*/ 325755 h 628650"/>
              <a:gd name="connsiteX83" fmla="*/ 453390 w 605790"/>
              <a:gd name="connsiteY83" fmla="*/ 314325 h 628650"/>
              <a:gd name="connsiteX84" fmla="*/ 468630 w 605790"/>
              <a:gd name="connsiteY84" fmla="*/ 312420 h 628650"/>
              <a:gd name="connsiteX85" fmla="*/ 474345 w 605790"/>
              <a:gd name="connsiteY85" fmla="*/ 310515 h 628650"/>
              <a:gd name="connsiteX86" fmla="*/ 489585 w 605790"/>
              <a:gd name="connsiteY86" fmla="*/ 308610 h 628650"/>
              <a:gd name="connsiteX87" fmla="*/ 493395 w 605790"/>
              <a:gd name="connsiteY87" fmla="*/ 302895 h 628650"/>
              <a:gd name="connsiteX88" fmla="*/ 495300 w 605790"/>
              <a:gd name="connsiteY88" fmla="*/ 257175 h 628650"/>
              <a:gd name="connsiteX89" fmla="*/ 497205 w 605790"/>
              <a:gd name="connsiteY89" fmla="*/ 251460 h 628650"/>
              <a:gd name="connsiteX90" fmla="*/ 504825 w 605790"/>
              <a:gd name="connsiteY90" fmla="*/ 213360 h 628650"/>
              <a:gd name="connsiteX91" fmla="*/ 510540 w 605790"/>
              <a:gd name="connsiteY91" fmla="*/ 182880 h 628650"/>
              <a:gd name="connsiteX92" fmla="*/ 512445 w 605790"/>
              <a:gd name="connsiteY92" fmla="*/ 177165 h 628650"/>
              <a:gd name="connsiteX93" fmla="*/ 516255 w 605790"/>
              <a:gd name="connsiteY93" fmla="*/ 156210 h 628650"/>
              <a:gd name="connsiteX94" fmla="*/ 518160 w 605790"/>
              <a:gd name="connsiteY94" fmla="*/ 154305 h 628650"/>
              <a:gd name="connsiteX95" fmla="*/ 577215 w 605790"/>
              <a:gd name="connsiteY95" fmla="*/ 156210 h 628650"/>
              <a:gd name="connsiteX96" fmla="*/ 577215 w 605790"/>
              <a:gd name="connsiteY96" fmla="*/ 207645 h 628650"/>
              <a:gd name="connsiteX97" fmla="*/ 581025 w 605790"/>
              <a:gd name="connsiteY97" fmla="*/ 253365 h 628650"/>
              <a:gd name="connsiteX98" fmla="*/ 582930 w 605790"/>
              <a:gd name="connsiteY98" fmla="*/ 342900 h 628650"/>
              <a:gd name="connsiteX99" fmla="*/ 584835 w 605790"/>
              <a:gd name="connsiteY99" fmla="*/ 348615 h 628650"/>
              <a:gd name="connsiteX100" fmla="*/ 586740 w 605790"/>
              <a:gd name="connsiteY100" fmla="*/ 361950 h 628650"/>
              <a:gd name="connsiteX101" fmla="*/ 590550 w 605790"/>
              <a:gd name="connsiteY101" fmla="*/ 407670 h 628650"/>
              <a:gd name="connsiteX102" fmla="*/ 592455 w 605790"/>
              <a:gd name="connsiteY102" fmla="*/ 421005 h 628650"/>
              <a:gd name="connsiteX103" fmla="*/ 598170 w 605790"/>
              <a:gd name="connsiteY103" fmla="*/ 449580 h 628650"/>
              <a:gd name="connsiteX104" fmla="*/ 600075 w 605790"/>
              <a:gd name="connsiteY104" fmla="*/ 461010 h 628650"/>
              <a:gd name="connsiteX105" fmla="*/ 605790 w 605790"/>
              <a:gd name="connsiteY105" fmla="*/ 582930 h 628650"/>
              <a:gd name="connsiteX106" fmla="*/ 600075 w 605790"/>
              <a:gd name="connsiteY106" fmla="*/ 586740 h 628650"/>
              <a:gd name="connsiteX107" fmla="*/ 592455 w 605790"/>
              <a:gd name="connsiteY107" fmla="*/ 598170 h 628650"/>
              <a:gd name="connsiteX108" fmla="*/ 582930 w 605790"/>
              <a:gd name="connsiteY108" fmla="*/ 613410 h 628650"/>
              <a:gd name="connsiteX109" fmla="*/ 577215 w 605790"/>
              <a:gd name="connsiteY109" fmla="*/ 624840 h 628650"/>
              <a:gd name="connsiteX110" fmla="*/ 577215 w 605790"/>
              <a:gd name="connsiteY110" fmla="*/ 628650 h 628650"/>
              <a:gd name="connsiteX111" fmla="*/ 0 w 605790"/>
              <a:gd name="connsiteY111" fmla="*/ 622935 h 628650"/>
              <a:gd name="connsiteX0" fmla="*/ 0 w 600716"/>
              <a:gd name="connsiteY0" fmla="*/ 622935 h 628650"/>
              <a:gd name="connsiteX1" fmla="*/ 0 w 600716"/>
              <a:gd name="connsiteY1" fmla="*/ 622935 h 628650"/>
              <a:gd name="connsiteX2" fmla="*/ 1905 w 600716"/>
              <a:gd name="connsiteY2" fmla="*/ 605790 h 628650"/>
              <a:gd name="connsiteX3" fmla="*/ 5715 w 600716"/>
              <a:gd name="connsiteY3" fmla="*/ 527685 h 628650"/>
              <a:gd name="connsiteX4" fmla="*/ 9525 w 600716"/>
              <a:gd name="connsiteY4" fmla="*/ 363855 h 628650"/>
              <a:gd name="connsiteX5" fmla="*/ 11430 w 600716"/>
              <a:gd name="connsiteY5" fmla="*/ 302895 h 628650"/>
              <a:gd name="connsiteX6" fmla="*/ 13335 w 600716"/>
              <a:gd name="connsiteY6" fmla="*/ 297180 h 628650"/>
              <a:gd name="connsiteX7" fmla="*/ 17145 w 600716"/>
              <a:gd name="connsiteY7" fmla="*/ 291465 h 628650"/>
              <a:gd name="connsiteX8" fmla="*/ 19050 w 600716"/>
              <a:gd name="connsiteY8" fmla="*/ 251460 h 628650"/>
              <a:gd name="connsiteX9" fmla="*/ 20955 w 600716"/>
              <a:gd name="connsiteY9" fmla="*/ 245745 h 628650"/>
              <a:gd name="connsiteX10" fmla="*/ 24765 w 600716"/>
              <a:gd name="connsiteY10" fmla="*/ 171450 h 628650"/>
              <a:gd name="connsiteX11" fmla="*/ 26670 w 600716"/>
              <a:gd name="connsiteY11" fmla="*/ 163830 h 628650"/>
              <a:gd name="connsiteX12" fmla="*/ 30480 w 600716"/>
              <a:gd name="connsiteY12" fmla="*/ 146685 h 628650"/>
              <a:gd name="connsiteX13" fmla="*/ 34290 w 600716"/>
              <a:gd name="connsiteY13" fmla="*/ 135255 h 628650"/>
              <a:gd name="connsiteX14" fmla="*/ 36195 w 600716"/>
              <a:gd name="connsiteY14" fmla="*/ 129540 h 628650"/>
              <a:gd name="connsiteX15" fmla="*/ 38100 w 600716"/>
              <a:gd name="connsiteY15" fmla="*/ 123825 h 628650"/>
              <a:gd name="connsiteX16" fmla="*/ 40005 w 600716"/>
              <a:gd name="connsiteY16" fmla="*/ 110490 h 628650"/>
              <a:gd name="connsiteX17" fmla="*/ 41910 w 600716"/>
              <a:gd name="connsiteY17" fmla="*/ 104775 h 628650"/>
              <a:gd name="connsiteX18" fmla="*/ 43815 w 600716"/>
              <a:gd name="connsiteY18" fmla="*/ 89535 h 628650"/>
              <a:gd name="connsiteX19" fmla="*/ 49530 w 600716"/>
              <a:gd name="connsiteY19" fmla="*/ 72390 h 628650"/>
              <a:gd name="connsiteX20" fmla="*/ 57150 w 600716"/>
              <a:gd name="connsiteY20" fmla="*/ 60960 h 628650"/>
              <a:gd name="connsiteX21" fmla="*/ 59055 w 600716"/>
              <a:gd name="connsiteY21" fmla="*/ 55245 h 628650"/>
              <a:gd name="connsiteX22" fmla="*/ 62865 w 600716"/>
              <a:gd name="connsiteY22" fmla="*/ 49530 h 628650"/>
              <a:gd name="connsiteX23" fmla="*/ 68580 w 600716"/>
              <a:gd name="connsiteY23" fmla="*/ 38100 h 628650"/>
              <a:gd name="connsiteX24" fmla="*/ 72390 w 600716"/>
              <a:gd name="connsiteY24" fmla="*/ 22860 h 628650"/>
              <a:gd name="connsiteX25" fmla="*/ 80010 w 600716"/>
              <a:gd name="connsiteY25" fmla="*/ 1905 h 628650"/>
              <a:gd name="connsiteX26" fmla="*/ 85725 w 600716"/>
              <a:gd name="connsiteY26" fmla="*/ 0 h 628650"/>
              <a:gd name="connsiteX27" fmla="*/ 110490 w 600716"/>
              <a:gd name="connsiteY27" fmla="*/ 1905 h 628650"/>
              <a:gd name="connsiteX28" fmla="*/ 120015 w 600716"/>
              <a:gd name="connsiteY28" fmla="*/ 19050 h 628650"/>
              <a:gd name="connsiteX29" fmla="*/ 125730 w 600716"/>
              <a:gd name="connsiteY29" fmla="*/ 20955 h 628650"/>
              <a:gd name="connsiteX30" fmla="*/ 127635 w 600716"/>
              <a:gd name="connsiteY30" fmla="*/ 41910 h 628650"/>
              <a:gd name="connsiteX31" fmla="*/ 129540 w 600716"/>
              <a:gd name="connsiteY31" fmla="*/ 72390 h 628650"/>
              <a:gd name="connsiteX32" fmla="*/ 131445 w 600716"/>
              <a:gd name="connsiteY32" fmla="*/ 81915 h 628650"/>
              <a:gd name="connsiteX33" fmla="*/ 135255 w 600716"/>
              <a:gd name="connsiteY33" fmla="*/ 87630 h 628650"/>
              <a:gd name="connsiteX34" fmla="*/ 137160 w 600716"/>
              <a:gd name="connsiteY34" fmla="*/ 127635 h 628650"/>
              <a:gd name="connsiteX35" fmla="*/ 140970 w 600716"/>
              <a:gd name="connsiteY35" fmla="*/ 139065 h 628650"/>
              <a:gd name="connsiteX36" fmla="*/ 146685 w 600716"/>
              <a:gd name="connsiteY36" fmla="*/ 140970 h 628650"/>
              <a:gd name="connsiteX37" fmla="*/ 150495 w 600716"/>
              <a:gd name="connsiteY37" fmla="*/ 154305 h 628650"/>
              <a:gd name="connsiteX38" fmla="*/ 154305 w 600716"/>
              <a:gd name="connsiteY38" fmla="*/ 160020 h 628650"/>
              <a:gd name="connsiteX39" fmla="*/ 156210 w 600716"/>
              <a:gd name="connsiteY39" fmla="*/ 165735 h 628650"/>
              <a:gd name="connsiteX40" fmla="*/ 161925 w 600716"/>
              <a:gd name="connsiteY40" fmla="*/ 169545 h 628650"/>
              <a:gd name="connsiteX41" fmla="*/ 163830 w 600716"/>
              <a:gd name="connsiteY41" fmla="*/ 196215 h 628650"/>
              <a:gd name="connsiteX42" fmla="*/ 167640 w 600716"/>
              <a:gd name="connsiteY42" fmla="*/ 201930 h 628650"/>
              <a:gd name="connsiteX43" fmla="*/ 184785 w 600716"/>
              <a:gd name="connsiteY43" fmla="*/ 215265 h 628650"/>
              <a:gd name="connsiteX44" fmla="*/ 196215 w 600716"/>
              <a:gd name="connsiteY44" fmla="*/ 217170 h 628650"/>
              <a:gd name="connsiteX45" fmla="*/ 207645 w 600716"/>
              <a:gd name="connsiteY45" fmla="*/ 203835 h 628650"/>
              <a:gd name="connsiteX46" fmla="*/ 209550 w 600716"/>
              <a:gd name="connsiteY46" fmla="*/ 198120 h 628650"/>
              <a:gd name="connsiteX47" fmla="*/ 211455 w 600716"/>
              <a:gd name="connsiteY47" fmla="*/ 192405 h 628650"/>
              <a:gd name="connsiteX48" fmla="*/ 213360 w 600716"/>
              <a:gd name="connsiteY48" fmla="*/ 177165 h 628650"/>
              <a:gd name="connsiteX49" fmla="*/ 217170 w 600716"/>
              <a:gd name="connsiteY49" fmla="*/ 171450 h 628650"/>
              <a:gd name="connsiteX50" fmla="*/ 219075 w 600716"/>
              <a:gd name="connsiteY50" fmla="*/ 165735 h 628650"/>
              <a:gd name="connsiteX51" fmla="*/ 220980 w 600716"/>
              <a:gd name="connsiteY51" fmla="*/ 133350 h 628650"/>
              <a:gd name="connsiteX52" fmla="*/ 222885 w 600716"/>
              <a:gd name="connsiteY52" fmla="*/ 127635 h 628650"/>
              <a:gd name="connsiteX53" fmla="*/ 226695 w 600716"/>
              <a:gd name="connsiteY53" fmla="*/ 38100 h 628650"/>
              <a:gd name="connsiteX54" fmla="*/ 230505 w 600716"/>
              <a:gd name="connsiteY54" fmla="*/ 22860 h 628650"/>
              <a:gd name="connsiteX55" fmla="*/ 234315 w 600716"/>
              <a:gd name="connsiteY55" fmla="*/ 17145 h 628650"/>
              <a:gd name="connsiteX56" fmla="*/ 238125 w 600716"/>
              <a:gd name="connsiteY56" fmla="*/ 0 h 628650"/>
              <a:gd name="connsiteX57" fmla="*/ 321945 w 600716"/>
              <a:gd name="connsiteY57" fmla="*/ 0 h 628650"/>
              <a:gd name="connsiteX58" fmla="*/ 333375 w 600716"/>
              <a:gd name="connsiteY58" fmla="*/ 13335 h 628650"/>
              <a:gd name="connsiteX59" fmla="*/ 337185 w 600716"/>
              <a:gd name="connsiteY59" fmla="*/ 19050 h 628650"/>
              <a:gd name="connsiteX60" fmla="*/ 342900 w 600716"/>
              <a:gd name="connsiteY60" fmla="*/ 22860 h 628650"/>
              <a:gd name="connsiteX61" fmla="*/ 346710 w 600716"/>
              <a:gd name="connsiteY61" fmla="*/ 34290 h 628650"/>
              <a:gd name="connsiteX62" fmla="*/ 348615 w 600716"/>
              <a:gd name="connsiteY62" fmla="*/ 49530 h 628650"/>
              <a:gd name="connsiteX63" fmla="*/ 354330 w 600716"/>
              <a:gd name="connsiteY63" fmla="*/ 53340 h 628650"/>
              <a:gd name="connsiteX64" fmla="*/ 358140 w 600716"/>
              <a:gd name="connsiteY64" fmla="*/ 66675 h 628650"/>
              <a:gd name="connsiteX65" fmla="*/ 361950 w 600716"/>
              <a:gd name="connsiteY65" fmla="*/ 95250 h 628650"/>
              <a:gd name="connsiteX66" fmla="*/ 365760 w 600716"/>
              <a:gd name="connsiteY66" fmla="*/ 106680 h 628650"/>
              <a:gd name="connsiteX67" fmla="*/ 367665 w 600716"/>
              <a:gd name="connsiteY67" fmla="*/ 127635 h 628650"/>
              <a:gd name="connsiteX68" fmla="*/ 369570 w 600716"/>
              <a:gd name="connsiteY68" fmla="*/ 133350 h 628650"/>
              <a:gd name="connsiteX69" fmla="*/ 371475 w 600716"/>
              <a:gd name="connsiteY69" fmla="*/ 236220 h 628650"/>
              <a:gd name="connsiteX70" fmla="*/ 375285 w 600716"/>
              <a:gd name="connsiteY70" fmla="*/ 247650 h 628650"/>
              <a:gd name="connsiteX71" fmla="*/ 373380 w 600716"/>
              <a:gd name="connsiteY71" fmla="*/ 266700 h 628650"/>
              <a:gd name="connsiteX72" fmla="*/ 377190 w 600716"/>
              <a:gd name="connsiteY72" fmla="*/ 278130 h 628650"/>
              <a:gd name="connsiteX73" fmla="*/ 381000 w 600716"/>
              <a:gd name="connsiteY73" fmla="*/ 302895 h 628650"/>
              <a:gd name="connsiteX74" fmla="*/ 384810 w 600716"/>
              <a:gd name="connsiteY74" fmla="*/ 308610 h 628650"/>
              <a:gd name="connsiteX75" fmla="*/ 386715 w 600716"/>
              <a:gd name="connsiteY75" fmla="*/ 339090 h 628650"/>
              <a:gd name="connsiteX76" fmla="*/ 392430 w 600716"/>
              <a:gd name="connsiteY76" fmla="*/ 356235 h 628650"/>
              <a:gd name="connsiteX77" fmla="*/ 396240 w 600716"/>
              <a:gd name="connsiteY77" fmla="*/ 361950 h 628650"/>
              <a:gd name="connsiteX78" fmla="*/ 407670 w 600716"/>
              <a:gd name="connsiteY78" fmla="*/ 369570 h 628650"/>
              <a:gd name="connsiteX79" fmla="*/ 426720 w 600716"/>
              <a:gd name="connsiteY79" fmla="*/ 365760 h 628650"/>
              <a:gd name="connsiteX80" fmla="*/ 436245 w 600716"/>
              <a:gd name="connsiteY80" fmla="*/ 354330 h 628650"/>
              <a:gd name="connsiteX81" fmla="*/ 440055 w 600716"/>
              <a:gd name="connsiteY81" fmla="*/ 342900 h 628650"/>
              <a:gd name="connsiteX82" fmla="*/ 447675 w 600716"/>
              <a:gd name="connsiteY82" fmla="*/ 325755 h 628650"/>
              <a:gd name="connsiteX83" fmla="*/ 453390 w 600716"/>
              <a:gd name="connsiteY83" fmla="*/ 314325 h 628650"/>
              <a:gd name="connsiteX84" fmla="*/ 468630 w 600716"/>
              <a:gd name="connsiteY84" fmla="*/ 312420 h 628650"/>
              <a:gd name="connsiteX85" fmla="*/ 474345 w 600716"/>
              <a:gd name="connsiteY85" fmla="*/ 310515 h 628650"/>
              <a:gd name="connsiteX86" fmla="*/ 489585 w 600716"/>
              <a:gd name="connsiteY86" fmla="*/ 308610 h 628650"/>
              <a:gd name="connsiteX87" fmla="*/ 493395 w 600716"/>
              <a:gd name="connsiteY87" fmla="*/ 302895 h 628650"/>
              <a:gd name="connsiteX88" fmla="*/ 495300 w 600716"/>
              <a:gd name="connsiteY88" fmla="*/ 257175 h 628650"/>
              <a:gd name="connsiteX89" fmla="*/ 497205 w 600716"/>
              <a:gd name="connsiteY89" fmla="*/ 251460 h 628650"/>
              <a:gd name="connsiteX90" fmla="*/ 504825 w 600716"/>
              <a:gd name="connsiteY90" fmla="*/ 213360 h 628650"/>
              <a:gd name="connsiteX91" fmla="*/ 510540 w 600716"/>
              <a:gd name="connsiteY91" fmla="*/ 182880 h 628650"/>
              <a:gd name="connsiteX92" fmla="*/ 512445 w 600716"/>
              <a:gd name="connsiteY92" fmla="*/ 177165 h 628650"/>
              <a:gd name="connsiteX93" fmla="*/ 516255 w 600716"/>
              <a:gd name="connsiteY93" fmla="*/ 156210 h 628650"/>
              <a:gd name="connsiteX94" fmla="*/ 518160 w 600716"/>
              <a:gd name="connsiteY94" fmla="*/ 154305 h 628650"/>
              <a:gd name="connsiteX95" fmla="*/ 577215 w 600716"/>
              <a:gd name="connsiteY95" fmla="*/ 156210 h 628650"/>
              <a:gd name="connsiteX96" fmla="*/ 577215 w 600716"/>
              <a:gd name="connsiteY96" fmla="*/ 207645 h 628650"/>
              <a:gd name="connsiteX97" fmla="*/ 581025 w 600716"/>
              <a:gd name="connsiteY97" fmla="*/ 253365 h 628650"/>
              <a:gd name="connsiteX98" fmla="*/ 582930 w 600716"/>
              <a:gd name="connsiteY98" fmla="*/ 342900 h 628650"/>
              <a:gd name="connsiteX99" fmla="*/ 584835 w 600716"/>
              <a:gd name="connsiteY99" fmla="*/ 348615 h 628650"/>
              <a:gd name="connsiteX100" fmla="*/ 586740 w 600716"/>
              <a:gd name="connsiteY100" fmla="*/ 361950 h 628650"/>
              <a:gd name="connsiteX101" fmla="*/ 590550 w 600716"/>
              <a:gd name="connsiteY101" fmla="*/ 407670 h 628650"/>
              <a:gd name="connsiteX102" fmla="*/ 592455 w 600716"/>
              <a:gd name="connsiteY102" fmla="*/ 421005 h 628650"/>
              <a:gd name="connsiteX103" fmla="*/ 598170 w 600716"/>
              <a:gd name="connsiteY103" fmla="*/ 449580 h 628650"/>
              <a:gd name="connsiteX104" fmla="*/ 600075 w 600716"/>
              <a:gd name="connsiteY104" fmla="*/ 461010 h 628650"/>
              <a:gd name="connsiteX105" fmla="*/ 600075 w 600716"/>
              <a:gd name="connsiteY105" fmla="*/ 586740 h 628650"/>
              <a:gd name="connsiteX106" fmla="*/ 592455 w 600716"/>
              <a:gd name="connsiteY106" fmla="*/ 598170 h 628650"/>
              <a:gd name="connsiteX107" fmla="*/ 582930 w 600716"/>
              <a:gd name="connsiteY107" fmla="*/ 613410 h 628650"/>
              <a:gd name="connsiteX108" fmla="*/ 577215 w 600716"/>
              <a:gd name="connsiteY108" fmla="*/ 624840 h 628650"/>
              <a:gd name="connsiteX109" fmla="*/ 577215 w 600716"/>
              <a:gd name="connsiteY109" fmla="*/ 628650 h 628650"/>
              <a:gd name="connsiteX110" fmla="*/ 0 w 600716"/>
              <a:gd name="connsiteY110" fmla="*/ 622935 h 628650"/>
              <a:gd name="connsiteX0" fmla="*/ 0 w 600309"/>
              <a:gd name="connsiteY0" fmla="*/ 622935 h 628650"/>
              <a:gd name="connsiteX1" fmla="*/ 0 w 600309"/>
              <a:gd name="connsiteY1" fmla="*/ 622935 h 628650"/>
              <a:gd name="connsiteX2" fmla="*/ 1905 w 600309"/>
              <a:gd name="connsiteY2" fmla="*/ 605790 h 628650"/>
              <a:gd name="connsiteX3" fmla="*/ 5715 w 600309"/>
              <a:gd name="connsiteY3" fmla="*/ 527685 h 628650"/>
              <a:gd name="connsiteX4" fmla="*/ 9525 w 600309"/>
              <a:gd name="connsiteY4" fmla="*/ 363855 h 628650"/>
              <a:gd name="connsiteX5" fmla="*/ 11430 w 600309"/>
              <a:gd name="connsiteY5" fmla="*/ 302895 h 628650"/>
              <a:gd name="connsiteX6" fmla="*/ 13335 w 600309"/>
              <a:gd name="connsiteY6" fmla="*/ 297180 h 628650"/>
              <a:gd name="connsiteX7" fmla="*/ 17145 w 600309"/>
              <a:gd name="connsiteY7" fmla="*/ 291465 h 628650"/>
              <a:gd name="connsiteX8" fmla="*/ 19050 w 600309"/>
              <a:gd name="connsiteY8" fmla="*/ 251460 h 628650"/>
              <a:gd name="connsiteX9" fmla="*/ 20955 w 600309"/>
              <a:gd name="connsiteY9" fmla="*/ 245745 h 628650"/>
              <a:gd name="connsiteX10" fmla="*/ 24765 w 600309"/>
              <a:gd name="connsiteY10" fmla="*/ 171450 h 628650"/>
              <a:gd name="connsiteX11" fmla="*/ 26670 w 600309"/>
              <a:gd name="connsiteY11" fmla="*/ 163830 h 628650"/>
              <a:gd name="connsiteX12" fmla="*/ 30480 w 600309"/>
              <a:gd name="connsiteY12" fmla="*/ 146685 h 628650"/>
              <a:gd name="connsiteX13" fmla="*/ 34290 w 600309"/>
              <a:gd name="connsiteY13" fmla="*/ 135255 h 628650"/>
              <a:gd name="connsiteX14" fmla="*/ 36195 w 600309"/>
              <a:gd name="connsiteY14" fmla="*/ 129540 h 628650"/>
              <a:gd name="connsiteX15" fmla="*/ 38100 w 600309"/>
              <a:gd name="connsiteY15" fmla="*/ 123825 h 628650"/>
              <a:gd name="connsiteX16" fmla="*/ 40005 w 600309"/>
              <a:gd name="connsiteY16" fmla="*/ 110490 h 628650"/>
              <a:gd name="connsiteX17" fmla="*/ 41910 w 600309"/>
              <a:gd name="connsiteY17" fmla="*/ 104775 h 628650"/>
              <a:gd name="connsiteX18" fmla="*/ 43815 w 600309"/>
              <a:gd name="connsiteY18" fmla="*/ 89535 h 628650"/>
              <a:gd name="connsiteX19" fmla="*/ 49530 w 600309"/>
              <a:gd name="connsiteY19" fmla="*/ 72390 h 628650"/>
              <a:gd name="connsiteX20" fmla="*/ 57150 w 600309"/>
              <a:gd name="connsiteY20" fmla="*/ 60960 h 628650"/>
              <a:gd name="connsiteX21" fmla="*/ 59055 w 600309"/>
              <a:gd name="connsiteY21" fmla="*/ 55245 h 628650"/>
              <a:gd name="connsiteX22" fmla="*/ 62865 w 600309"/>
              <a:gd name="connsiteY22" fmla="*/ 49530 h 628650"/>
              <a:gd name="connsiteX23" fmla="*/ 68580 w 600309"/>
              <a:gd name="connsiteY23" fmla="*/ 38100 h 628650"/>
              <a:gd name="connsiteX24" fmla="*/ 72390 w 600309"/>
              <a:gd name="connsiteY24" fmla="*/ 22860 h 628650"/>
              <a:gd name="connsiteX25" fmla="*/ 80010 w 600309"/>
              <a:gd name="connsiteY25" fmla="*/ 1905 h 628650"/>
              <a:gd name="connsiteX26" fmla="*/ 85725 w 600309"/>
              <a:gd name="connsiteY26" fmla="*/ 0 h 628650"/>
              <a:gd name="connsiteX27" fmla="*/ 110490 w 600309"/>
              <a:gd name="connsiteY27" fmla="*/ 1905 h 628650"/>
              <a:gd name="connsiteX28" fmla="*/ 120015 w 600309"/>
              <a:gd name="connsiteY28" fmla="*/ 19050 h 628650"/>
              <a:gd name="connsiteX29" fmla="*/ 125730 w 600309"/>
              <a:gd name="connsiteY29" fmla="*/ 20955 h 628650"/>
              <a:gd name="connsiteX30" fmla="*/ 127635 w 600309"/>
              <a:gd name="connsiteY30" fmla="*/ 41910 h 628650"/>
              <a:gd name="connsiteX31" fmla="*/ 129540 w 600309"/>
              <a:gd name="connsiteY31" fmla="*/ 72390 h 628650"/>
              <a:gd name="connsiteX32" fmla="*/ 131445 w 600309"/>
              <a:gd name="connsiteY32" fmla="*/ 81915 h 628650"/>
              <a:gd name="connsiteX33" fmla="*/ 135255 w 600309"/>
              <a:gd name="connsiteY33" fmla="*/ 87630 h 628650"/>
              <a:gd name="connsiteX34" fmla="*/ 137160 w 600309"/>
              <a:gd name="connsiteY34" fmla="*/ 127635 h 628650"/>
              <a:gd name="connsiteX35" fmla="*/ 140970 w 600309"/>
              <a:gd name="connsiteY35" fmla="*/ 139065 h 628650"/>
              <a:gd name="connsiteX36" fmla="*/ 146685 w 600309"/>
              <a:gd name="connsiteY36" fmla="*/ 140970 h 628650"/>
              <a:gd name="connsiteX37" fmla="*/ 150495 w 600309"/>
              <a:gd name="connsiteY37" fmla="*/ 154305 h 628650"/>
              <a:gd name="connsiteX38" fmla="*/ 154305 w 600309"/>
              <a:gd name="connsiteY38" fmla="*/ 160020 h 628650"/>
              <a:gd name="connsiteX39" fmla="*/ 156210 w 600309"/>
              <a:gd name="connsiteY39" fmla="*/ 165735 h 628650"/>
              <a:gd name="connsiteX40" fmla="*/ 161925 w 600309"/>
              <a:gd name="connsiteY40" fmla="*/ 169545 h 628650"/>
              <a:gd name="connsiteX41" fmla="*/ 163830 w 600309"/>
              <a:gd name="connsiteY41" fmla="*/ 196215 h 628650"/>
              <a:gd name="connsiteX42" fmla="*/ 167640 w 600309"/>
              <a:gd name="connsiteY42" fmla="*/ 201930 h 628650"/>
              <a:gd name="connsiteX43" fmla="*/ 184785 w 600309"/>
              <a:gd name="connsiteY43" fmla="*/ 215265 h 628650"/>
              <a:gd name="connsiteX44" fmla="*/ 196215 w 600309"/>
              <a:gd name="connsiteY44" fmla="*/ 217170 h 628650"/>
              <a:gd name="connsiteX45" fmla="*/ 207645 w 600309"/>
              <a:gd name="connsiteY45" fmla="*/ 203835 h 628650"/>
              <a:gd name="connsiteX46" fmla="*/ 209550 w 600309"/>
              <a:gd name="connsiteY46" fmla="*/ 198120 h 628650"/>
              <a:gd name="connsiteX47" fmla="*/ 211455 w 600309"/>
              <a:gd name="connsiteY47" fmla="*/ 192405 h 628650"/>
              <a:gd name="connsiteX48" fmla="*/ 213360 w 600309"/>
              <a:gd name="connsiteY48" fmla="*/ 177165 h 628650"/>
              <a:gd name="connsiteX49" fmla="*/ 217170 w 600309"/>
              <a:gd name="connsiteY49" fmla="*/ 171450 h 628650"/>
              <a:gd name="connsiteX50" fmla="*/ 219075 w 600309"/>
              <a:gd name="connsiteY50" fmla="*/ 165735 h 628650"/>
              <a:gd name="connsiteX51" fmla="*/ 220980 w 600309"/>
              <a:gd name="connsiteY51" fmla="*/ 133350 h 628650"/>
              <a:gd name="connsiteX52" fmla="*/ 222885 w 600309"/>
              <a:gd name="connsiteY52" fmla="*/ 127635 h 628650"/>
              <a:gd name="connsiteX53" fmla="*/ 226695 w 600309"/>
              <a:gd name="connsiteY53" fmla="*/ 38100 h 628650"/>
              <a:gd name="connsiteX54" fmla="*/ 230505 w 600309"/>
              <a:gd name="connsiteY54" fmla="*/ 22860 h 628650"/>
              <a:gd name="connsiteX55" fmla="*/ 234315 w 600309"/>
              <a:gd name="connsiteY55" fmla="*/ 17145 h 628650"/>
              <a:gd name="connsiteX56" fmla="*/ 238125 w 600309"/>
              <a:gd name="connsiteY56" fmla="*/ 0 h 628650"/>
              <a:gd name="connsiteX57" fmla="*/ 321945 w 600309"/>
              <a:gd name="connsiteY57" fmla="*/ 0 h 628650"/>
              <a:gd name="connsiteX58" fmla="*/ 333375 w 600309"/>
              <a:gd name="connsiteY58" fmla="*/ 13335 h 628650"/>
              <a:gd name="connsiteX59" fmla="*/ 337185 w 600309"/>
              <a:gd name="connsiteY59" fmla="*/ 19050 h 628650"/>
              <a:gd name="connsiteX60" fmla="*/ 342900 w 600309"/>
              <a:gd name="connsiteY60" fmla="*/ 22860 h 628650"/>
              <a:gd name="connsiteX61" fmla="*/ 346710 w 600309"/>
              <a:gd name="connsiteY61" fmla="*/ 34290 h 628650"/>
              <a:gd name="connsiteX62" fmla="*/ 348615 w 600309"/>
              <a:gd name="connsiteY62" fmla="*/ 49530 h 628650"/>
              <a:gd name="connsiteX63" fmla="*/ 354330 w 600309"/>
              <a:gd name="connsiteY63" fmla="*/ 53340 h 628650"/>
              <a:gd name="connsiteX64" fmla="*/ 358140 w 600309"/>
              <a:gd name="connsiteY64" fmla="*/ 66675 h 628650"/>
              <a:gd name="connsiteX65" fmla="*/ 361950 w 600309"/>
              <a:gd name="connsiteY65" fmla="*/ 95250 h 628650"/>
              <a:gd name="connsiteX66" fmla="*/ 365760 w 600309"/>
              <a:gd name="connsiteY66" fmla="*/ 106680 h 628650"/>
              <a:gd name="connsiteX67" fmla="*/ 367665 w 600309"/>
              <a:gd name="connsiteY67" fmla="*/ 127635 h 628650"/>
              <a:gd name="connsiteX68" fmla="*/ 369570 w 600309"/>
              <a:gd name="connsiteY68" fmla="*/ 133350 h 628650"/>
              <a:gd name="connsiteX69" fmla="*/ 371475 w 600309"/>
              <a:gd name="connsiteY69" fmla="*/ 236220 h 628650"/>
              <a:gd name="connsiteX70" fmla="*/ 375285 w 600309"/>
              <a:gd name="connsiteY70" fmla="*/ 247650 h 628650"/>
              <a:gd name="connsiteX71" fmla="*/ 373380 w 600309"/>
              <a:gd name="connsiteY71" fmla="*/ 266700 h 628650"/>
              <a:gd name="connsiteX72" fmla="*/ 377190 w 600309"/>
              <a:gd name="connsiteY72" fmla="*/ 278130 h 628650"/>
              <a:gd name="connsiteX73" fmla="*/ 381000 w 600309"/>
              <a:gd name="connsiteY73" fmla="*/ 302895 h 628650"/>
              <a:gd name="connsiteX74" fmla="*/ 384810 w 600309"/>
              <a:gd name="connsiteY74" fmla="*/ 308610 h 628650"/>
              <a:gd name="connsiteX75" fmla="*/ 386715 w 600309"/>
              <a:gd name="connsiteY75" fmla="*/ 339090 h 628650"/>
              <a:gd name="connsiteX76" fmla="*/ 392430 w 600309"/>
              <a:gd name="connsiteY76" fmla="*/ 356235 h 628650"/>
              <a:gd name="connsiteX77" fmla="*/ 396240 w 600309"/>
              <a:gd name="connsiteY77" fmla="*/ 361950 h 628650"/>
              <a:gd name="connsiteX78" fmla="*/ 407670 w 600309"/>
              <a:gd name="connsiteY78" fmla="*/ 369570 h 628650"/>
              <a:gd name="connsiteX79" fmla="*/ 426720 w 600309"/>
              <a:gd name="connsiteY79" fmla="*/ 365760 h 628650"/>
              <a:gd name="connsiteX80" fmla="*/ 436245 w 600309"/>
              <a:gd name="connsiteY80" fmla="*/ 354330 h 628650"/>
              <a:gd name="connsiteX81" fmla="*/ 440055 w 600309"/>
              <a:gd name="connsiteY81" fmla="*/ 342900 h 628650"/>
              <a:gd name="connsiteX82" fmla="*/ 447675 w 600309"/>
              <a:gd name="connsiteY82" fmla="*/ 325755 h 628650"/>
              <a:gd name="connsiteX83" fmla="*/ 453390 w 600309"/>
              <a:gd name="connsiteY83" fmla="*/ 314325 h 628650"/>
              <a:gd name="connsiteX84" fmla="*/ 468630 w 600309"/>
              <a:gd name="connsiteY84" fmla="*/ 312420 h 628650"/>
              <a:gd name="connsiteX85" fmla="*/ 474345 w 600309"/>
              <a:gd name="connsiteY85" fmla="*/ 310515 h 628650"/>
              <a:gd name="connsiteX86" fmla="*/ 489585 w 600309"/>
              <a:gd name="connsiteY86" fmla="*/ 308610 h 628650"/>
              <a:gd name="connsiteX87" fmla="*/ 493395 w 600309"/>
              <a:gd name="connsiteY87" fmla="*/ 302895 h 628650"/>
              <a:gd name="connsiteX88" fmla="*/ 495300 w 600309"/>
              <a:gd name="connsiteY88" fmla="*/ 257175 h 628650"/>
              <a:gd name="connsiteX89" fmla="*/ 497205 w 600309"/>
              <a:gd name="connsiteY89" fmla="*/ 251460 h 628650"/>
              <a:gd name="connsiteX90" fmla="*/ 504825 w 600309"/>
              <a:gd name="connsiteY90" fmla="*/ 213360 h 628650"/>
              <a:gd name="connsiteX91" fmla="*/ 510540 w 600309"/>
              <a:gd name="connsiteY91" fmla="*/ 182880 h 628650"/>
              <a:gd name="connsiteX92" fmla="*/ 512445 w 600309"/>
              <a:gd name="connsiteY92" fmla="*/ 177165 h 628650"/>
              <a:gd name="connsiteX93" fmla="*/ 516255 w 600309"/>
              <a:gd name="connsiteY93" fmla="*/ 156210 h 628650"/>
              <a:gd name="connsiteX94" fmla="*/ 518160 w 600309"/>
              <a:gd name="connsiteY94" fmla="*/ 154305 h 628650"/>
              <a:gd name="connsiteX95" fmla="*/ 577215 w 600309"/>
              <a:gd name="connsiteY95" fmla="*/ 156210 h 628650"/>
              <a:gd name="connsiteX96" fmla="*/ 577215 w 600309"/>
              <a:gd name="connsiteY96" fmla="*/ 207645 h 628650"/>
              <a:gd name="connsiteX97" fmla="*/ 581025 w 600309"/>
              <a:gd name="connsiteY97" fmla="*/ 253365 h 628650"/>
              <a:gd name="connsiteX98" fmla="*/ 582930 w 600309"/>
              <a:gd name="connsiteY98" fmla="*/ 342900 h 628650"/>
              <a:gd name="connsiteX99" fmla="*/ 584835 w 600309"/>
              <a:gd name="connsiteY99" fmla="*/ 348615 h 628650"/>
              <a:gd name="connsiteX100" fmla="*/ 586740 w 600309"/>
              <a:gd name="connsiteY100" fmla="*/ 361950 h 628650"/>
              <a:gd name="connsiteX101" fmla="*/ 590550 w 600309"/>
              <a:gd name="connsiteY101" fmla="*/ 407670 h 628650"/>
              <a:gd name="connsiteX102" fmla="*/ 592455 w 600309"/>
              <a:gd name="connsiteY102" fmla="*/ 421005 h 628650"/>
              <a:gd name="connsiteX103" fmla="*/ 598170 w 600309"/>
              <a:gd name="connsiteY103" fmla="*/ 449580 h 628650"/>
              <a:gd name="connsiteX104" fmla="*/ 600075 w 600309"/>
              <a:gd name="connsiteY104" fmla="*/ 461010 h 628650"/>
              <a:gd name="connsiteX105" fmla="*/ 592455 w 600309"/>
              <a:gd name="connsiteY105" fmla="*/ 598170 h 628650"/>
              <a:gd name="connsiteX106" fmla="*/ 582930 w 600309"/>
              <a:gd name="connsiteY106" fmla="*/ 613410 h 628650"/>
              <a:gd name="connsiteX107" fmla="*/ 577215 w 600309"/>
              <a:gd name="connsiteY107" fmla="*/ 624840 h 628650"/>
              <a:gd name="connsiteX108" fmla="*/ 577215 w 600309"/>
              <a:gd name="connsiteY108" fmla="*/ 628650 h 628650"/>
              <a:gd name="connsiteX109" fmla="*/ 0 w 600309"/>
              <a:gd name="connsiteY109" fmla="*/ 622935 h 628650"/>
              <a:gd name="connsiteX0" fmla="*/ 0 w 600938"/>
              <a:gd name="connsiteY0" fmla="*/ 622935 h 628650"/>
              <a:gd name="connsiteX1" fmla="*/ 0 w 600938"/>
              <a:gd name="connsiteY1" fmla="*/ 622935 h 628650"/>
              <a:gd name="connsiteX2" fmla="*/ 1905 w 600938"/>
              <a:gd name="connsiteY2" fmla="*/ 605790 h 628650"/>
              <a:gd name="connsiteX3" fmla="*/ 5715 w 600938"/>
              <a:gd name="connsiteY3" fmla="*/ 527685 h 628650"/>
              <a:gd name="connsiteX4" fmla="*/ 9525 w 600938"/>
              <a:gd name="connsiteY4" fmla="*/ 363855 h 628650"/>
              <a:gd name="connsiteX5" fmla="*/ 11430 w 600938"/>
              <a:gd name="connsiteY5" fmla="*/ 302895 h 628650"/>
              <a:gd name="connsiteX6" fmla="*/ 13335 w 600938"/>
              <a:gd name="connsiteY6" fmla="*/ 297180 h 628650"/>
              <a:gd name="connsiteX7" fmla="*/ 17145 w 600938"/>
              <a:gd name="connsiteY7" fmla="*/ 291465 h 628650"/>
              <a:gd name="connsiteX8" fmla="*/ 19050 w 600938"/>
              <a:gd name="connsiteY8" fmla="*/ 251460 h 628650"/>
              <a:gd name="connsiteX9" fmla="*/ 20955 w 600938"/>
              <a:gd name="connsiteY9" fmla="*/ 245745 h 628650"/>
              <a:gd name="connsiteX10" fmla="*/ 24765 w 600938"/>
              <a:gd name="connsiteY10" fmla="*/ 171450 h 628650"/>
              <a:gd name="connsiteX11" fmla="*/ 26670 w 600938"/>
              <a:gd name="connsiteY11" fmla="*/ 163830 h 628650"/>
              <a:gd name="connsiteX12" fmla="*/ 30480 w 600938"/>
              <a:gd name="connsiteY12" fmla="*/ 146685 h 628650"/>
              <a:gd name="connsiteX13" fmla="*/ 34290 w 600938"/>
              <a:gd name="connsiteY13" fmla="*/ 135255 h 628650"/>
              <a:gd name="connsiteX14" fmla="*/ 36195 w 600938"/>
              <a:gd name="connsiteY14" fmla="*/ 129540 h 628650"/>
              <a:gd name="connsiteX15" fmla="*/ 38100 w 600938"/>
              <a:gd name="connsiteY15" fmla="*/ 123825 h 628650"/>
              <a:gd name="connsiteX16" fmla="*/ 40005 w 600938"/>
              <a:gd name="connsiteY16" fmla="*/ 110490 h 628650"/>
              <a:gd name="connsiteX17" fmla="*/ 41910 w 600938"/>
              <a:gd name="connsiteY17" fmla="*/ 104775 h 628650"/>
              <a:gd name="connsiteX18" fmla="*/ 43815 w 600938"/>
              <a:gd name="connsiteY18" fmla="*/ 89535 h 628650"/>
              <a:gd name="connsiteX19" fmla="*/ 49530 w 600938"/>
              <a:gd name="connsiteY19" fmla="*/ 72390 h 628650"/>
              <a:gd name="connsiteX20" fmla="*/ 57150 w 600938"/>
              <a:gd name="connsiteY20" fmla="*/ 60960 h 628650"/>
              <a:gd name="connsiteX21" fmla="*/ 59055 w 600938"/>
              <a:gd name="connsiteY21" fmla="*/ 55245 h 628650"/>
              <a:gd name="connsiteX22" fmla="*/ 62865 w 600938"/>
              <a:gd name="connsiteY22" fmla="*/ 49530 h 628650"/>
              <a:gd name="connsiteX23" fmla="*/ 68580 w 600938"/>
              <a:gd name="connsiteY23" fmla="*/ 38100 h 628650"/>
              <a:gd name="connsiteX24" fmla="*/ 72390 w 600938"/>
              <a:gd name="connsiteY24" fmla="*/ 22860 h 628650"/>
              <a:gd name="connsiteX25" fmla="*/ 80010 w 600938"/>
              <a:gd name="connsiteY25" fmla="*/ 1905 h 628650"/>
              <a:gd name="connsiteX26" fmla="*/ 85725 w 600938"/>
              <a:gd name="connsiteY26" fmla="*/ 0 h 628650"/>
              <a:gd name="connsiteX27" fmla="*/ 110490 w 600938"/>
              <a:gd name="connsiteY27" fmla="*/ 1905 h 628650"/>
              <a:gd name="connsiteX28" fmla="*/ 120015 w 600938"/>
              <a:gd name="connsiteY28" fmla="*/ 19050 h 628650"/>
              <a:gd name="connsiteX29" fmla="*/ 125730 w 600938"/>
              <a:gd name="connsiteY29" fmla="*/ 20955 h 628650"/>
              <a:gd name="connsiteX30" fmla="*/ 127635 w 600938"/>
              <a:gd name="connsiteY30" fmla="*/ 41910 h 628650"/>
              <a:gd name="connsiteX31" fmla="*/ 129540 w 600938"/>
              <a:gd name="connsiteY31" fmla="*/ 72390 h 628650"/>
              <a:gd name="connsiteX32" fmla="*/ 131445 w 600938"/>
              <a:gd name="connsiteY32" fmla="*/ 81915 h 628650"/>
              <a:gd name="connsiteX33" fmla="*/ 135255 w 600938"/>
              <a:gd name="connsiteY33" fmla="*/ 87630 h 628650"/>
              <a:gd name="connsiteX34" fmla="*/ 137160 w 600938"/>
              <a:gd name="connsiteY34" fmla="*/ 127635 h 628650"/>
              <a:gd name="connsiteX35" fmla="*/ 140970 w 600938"/>
              <a:gd name="connsiteY35" fmla="*/ 139065 h 628650"/>
              <a:gd name="connsiteX36" fmla="*/ 146685 w 600938"/>
              <a:gd name="connsiteY36" fmla="*/ 140970 h 628650"/>
              <a:gd name="connsiteX37" fmla="*/ 150495 w 600938"/>
              <a:gd name="connsiteY37" fmla="*/ 154305 h 628650"/>
              <a:gd name="connsiteX38" fmla="*/ 154305 w 600938"/>
              <a:gd name="connsiteY38" fmla="*/ 160020 h 628650"/>
              <a:gd name="connsiteX39" fmla="*/ 156210 w 600938"/>
              <a:gd name="connsiteY39" fmla="*/ 165735 h 628650"/>
              <a:gd name="connsiteX40" fmla="*/ 161925 w 600938"/>
              <a:gd name="connsiteY40" fmla="*/ 169545 h 628650"/>
              <a:gd name="connsiteX41" fmla="*/ 163830 w 600938"/>
              <a:gd name="connsiteY41" fmla="*/ 196215 h 628650"/>
              <a:gd name="connsiteX42" fmla="*/ 167640 w 600938"/>
              <a:gd name="connsiteY42" fmla="*/ 201930 h 628650"/>
              <a:gd name="connsiteX43" fmla="*/ 184785 w 600938"/>
              <a:gd name="connsiteY43" fmla="*/ 215265 h 628650"/>
              <a:gd name="connsiteX44" fmla="*/ 196215 w 600938"/>
              <a:gd name="connsiteY44" fmla="*/ 217170 h 628650"/>
              <a:gd name="connsiteX45" fmla="*/ 207645 w 600938"/>
              <a:gd name="connsiteY45" fmla="*/ 203835 h 628650"/>
              <a:gd name="connsiteX46" fmla="*/ 209550 w 600938"/>
              <a:gd name="connsiteY46" fmla="*/ 198120 h 628650"/>
              <a:gd name="connsiteX47" fmla="*/ 211455 w 600938"/>
              <a:gd name="connsiteY47" fmla="*/ 192405 h 628650"/>
              <a:gd name="connsiteX48" fmla="*/ 213360 w 600938"/>
              <a:gd name="connsiteY48" fmla="*/ 177165 h 628650"/>
              <a:gd name="connsiteX49" fmla="*/ 217170 w 600938"/>
              <a:gd name="connsiteY49" fmla="*/ 171450 h 628650"/>
              <a:gd name="connsiteX50" fmla="*/ 219075 w 600938"/>
              <a:gd name="connsiteY50" fmla="*/ 165735 h 628650"/>
              <a:gd name="connsiteX51" fmla="*/ 220980 w 600938"/>
              <a:gd name="connsiteY51" fmla="*/ 133350 h 628650"/>
              <a:gd name="connsiteX52" fmla="*/ 222885 w 600938"/>
              <a:gd name="connsiteY52" fmla="*/ 127635 h 628650"/>
              <a:gd name="connsiteX53" fmla="*/ 226695 w 600938"/>
              <a:gd name="connsiteY53" fmla="*/ 38100 h 628650"/>
              <a:gd name="connsiteX54" fmla="*/ 230505 w 600938"/>
              <a:gd name="connsiteY54" fmla="*/ 22860 h 628650"/>
              <a:gd name="connsiteX55" fmla="*/ 234315 w 600938"/>
              <a:gd name="connsiteY55" fmla="*/ 17145 h 628650"/>
              <a:gd name="connsiteX56" fmla="*/ 238125 w 600938"/>
              <a:gd name="connsiteY56" fmla="*/ 0 h 628650"/>
              <a:gd name="connsiteX57" fmla="*/ 321945 w 600938"/>
              <a:gd name="connsiteY57" fmla="*/ 0 h 628650"/>
              <a:gd name="connsiteX58" fmla="*/ 333375 w 600938"/>
              <a:gd name="connsiteY58" fmla="*/ 13335 h 628650"/>
              <a:gd name="connsiteX59" fmla="*/ 337185 w 600938"/>
              <a:gd name="connsiteY59" fmla="*/ 19050 h 628650"/>
              <a:gd name="connsiteX60" fmla="*/ 342900 w 600938"/>
              <a:gd name="connsiteY60" fmla="*/ 22860 h 628650"/>
              <a:gd name="connsiteX61" fmla="*/ 346710 w 600938"/>
              <a:gd name="connsiteY61" fmla="*/ 34290 h 628650"/>
              <a:gd name="connsiteX62" fmla="*/ 348615 w 600938"/>
              <a:gd name="connsiteY62" fmla="*/ 49530 h 628650"/>
              <a:gd name="connsiteX63" fmla="*/ 354330 w 600938"/>
              <a:gd name="connsiteY63" fmla="*/ 53340 h 628650"/>
              <a:gd name="connsiteX64" fmla="*/ 358140 w 600938"/>
              <a:gd name="connsiteY64" fmla="*/ 66675 h 628650"/>
              <a:gd name="connsiteX65" fmla="*/ 361950 w 600938"/>
              <a:gd name="connsiteY65" fmla="*/ 95250 h 628650"/>
              <a:gd name="connsiteX66" fmla="*/ 365760 w 600938"/>
              <a:gd name="connsiteY66" fmla="*/ 106680 h 628650"/>
              <a:gd name="connsiteX67" fmla="*/ 367665 w 600938"/>
              <a:gd name="connsiteY67" fmla="*/ 127635 h 628650"/>
              <a:gd name="connsiteX68" fmla="*/ 369570 w 600938"/>
              <a:gd name="connsiteY68" fmla="*/ 133350 h 628650"/>
              <a:gd name="connsiteX69" fmla="*/ 371475 w 600938"/>
              <a:gd name="connsiteY69" fmla="*/ 236220 h 628650"/>
              <a:gd name="connsiteX70" fmla="*/ 375285 w 600938"/>
              <a:gd name="connsiteY70" fmla="*/ 247650 h 628650"/>
              <a:gd name="connsiteX71" fmla="*/ 373380 w 600938"/>
              <a:gd name="connsiteY71" fmla="*/ 266700 h 628650"/>
              <a:gd name="connsiteX72" fmla="*/ 377190 w 600938"/>
              <a:gd name="connsiteY72" fmla="*/ 278130 h 628650"/>
              <a:gd name="connsiteX73" fmla="*/ 381000 w 600938"/>
              <a:gd name="connsiteY73" fmla="*/ 302895 h 628650"/>
              <a:gd name="connsiteX74" fmla="*/ 384810 w 600938"/>
              <a:gd name="connsiteY74" fmla="*/ 308610 h 628650"/>
              <a:gd name="connsiteX75" fmla="*/ 386715 w 600938"/>
              <a:gd name="connsiteY75" fmla="*/ 339090 h 628650"/>
              <a:gd name="connsiteX76" fmla="*/ 392430 w 600938"/>
              <a:gd name="connsiteY76" fmla="*/ 356235 h 628650"/>
              <a:gd name="connsiteX77" fmla="*/ 396240 w 600938"/>
              <a:gd name="connsiteY77" fmla="*/ 361950 h 628650"/>
              <a:gd name="connsiteX78" fmla="*/ 407670 w 600938"/>
              <a:gd name="connsiteY78" fmla="*/ 369570 h 628650"/>
              <a:gd name="connsiteX79" fmla="*/ 426720 w 600938"/>
              <a:gd name="connsiteY79" fmla="*/ 365760 h 628650"/>
              <a:gd name="connsiteX80" fmla="*/ 436245 w 600938"/>
              <a:gd name="connsiteY80" fmla="*/ 354330 h 628650"/>
              <a:gd name="connsiteX81" fmla="*/ 440055 w 600938"/>
              <a:gd name="connsiteY81" fmla="*/ 342900 h 628650"/>
              <a:gd name="connsiteX82" fmla="*/ 447675 w 600938"/>
              <a:gd name="connsiteY82" fmla="*/ 325755 h 628650"/>
              <a:gd name="connsiteX83" fmla="*/ 453390 w 600938"/>
              <a:gd name="connsiteY83" fmla="*/ 314325 h 628650"/>
              <a:gd name="connsiteX84" fmla="*/ 468630 w 600938"/>
              <a:gd name="connsiteY84" fmla="*/ 312420 h 628650"/>
              <a:gd name="connsiteX85" fmla="*/ 474345 w 600938"/>
              <a:gd name="connsiteY85" fmla="*/ 310515 h 628650"/>
              <a:gd name="connsiteX86" fmla="*/ 489585 w 600938"/>
              <a:gd name="connsiteY86" fmla="*/ 308610 h 628650"/>
              <a:gd name="connsiteX87" fmla="*/ 493395 w 600938"/>
              <a:gd name="connsiteY87" fmla="*/ 302895 h 628650"/>
              <a:gd name="connsiteX88" fmla="*/ 495300 w 600938"/>
              <a:gd name="connsiteY88" fmla="*/ 257175 h 628650"/>
              <a:gd name="connsiteX89" fmla="*/ 497205 w 600938"/>
              <a:gd name="connsiteY89" fmla="*/ 251460 h 628650"/>
              <a:gd name="connsiteX90" fmla="*/ 504825 w 600938"/>
              <a:gd name="connsiteY90" fmla="*/ 213360 h 628650"/>
              <a:gd name="connsiteX91" fmla="*/ 510540 w 600938"/>
              <a:gd name="connsiteY91" fmla="*/ 182880 h 628650"/>
              <a:gd name="connsiteX92" fmla="*/ 512445 w 600938"/>
              <a:gd name="connsiteY92" fmla="*/ 177165 h 628650"/>
              <a:gd name="connsiteX93" fmla="*/ 516255 w 600938"/>
              <a:gd name="connsiteY93" fmla="*/ 156210 h 628650"/>
              <a:gd name="connsiteX94" fmla="*/ 518160 w 600938"/>
              <a:gd name="connsiteY94" fmla="*/ 154305 h 628650"/>
              <a:gd name="connsiteX95" fmla="*/ 577215 w 600938"/>
              <a:gd name="connsiteY95" fmla="*/ 156210 h 628650"/>
              <a:gd name="connsiteX96" fmla="*/ 577215 w 600938"/>
              <a:gd name="connsiteY96" fmla="*/ 207645 h 628650"/>
              <a:gd name="connsiteX97" fmla="*/ 581025 w 600938"/>
              <a:gd name="connsiteY97" fmla="*/ 253365 h 628650"/>
              <a:gd name="connsiteX98" fmla="*/ 582930 w 600938"/>
              <a:gd name="connsiteY98" fmla="*/ 342900 h 628650"/>
              <a:gd name="connsiteX99" fmla="*/ 584835 w 600938"/>
              <a:gd name="connsiteY99" fmla="*/ 348615 h 628650"/>
              <a:gd name="connsiteX100" fmla="*/ 586740 w 600938"/>
              <a:gd name="connsiteY100" fmla="*/ 361950 h 628650"/>
              <a:gd name="connsiteX101" fmla="*/ 590550 w 600938"/>
              <a:gd name="connsiteY101" fmla="*/ 407670 h 628650"/>
              <a:gd name="connsiteX102" fmla="*/ 592455 w 600938"/>
              <a:gd name="connsiteY102" fmla="*/ 421005 h 628650"/>
              <a:gd name="connsiteX103" fmla="*/ 598170 w 600938"/>
              <a:gd name="connsiteY103" fmla="*/ 449580 h 628650"/>
              <a:gd name="connsiteX104" fmla="*/ 600075 w 600938"/>
              <a:gd name="connsiteY104" fmla="*/ 461010 h 628650"/>
              <a:gd name="connsiteX105" fmla="*/ 582930 w 600938"/>
              <a:gd name="connsiteY105" fmla="*/ 613410 h 628650"/>
              <a:gd name="connsiteX106" fmla="*/ 577215 w 600938"/>
              <a:gd name="connsiteY106" fmla="*/ 624840 h 628650"/>
              <a:gd name="connsiteX107" fmla="*/ 577215 w 600938"/>
              <a:gd name="connsiteY107" fmla="*/ 628650 h 628650"/>
              <a:gd name="connsiteX108" fmla="*/ 0 w 600938"/>
              <a:gd name="connsiteY108" fmla="*/ 622935 h 628650"/>
              <a:gd name="connsiteX0" fmla="*/ 0 w 601343"/>
              <a:gd name="connsiteY0" fmla="*/ 622935 h 628650"/>
              <a:gd name="connsiteX1" fmla="*/ 0 w 601343"/>
              <a:gd name="connsiteY1" fmla="*/ 622935 h 628650"/>
              <a:gd name="connsiteX2" fmla="*/ 1905 w 601343"/>
              <a:gd name="connsiteY2" fmla="*/ 605790 h 628650"/>
              <a:gd name="connsiteX3" fmla="*/ 5715 w 601343"/>
              <a:gd name="connsiteY3" fmla="*/ 527685 h 628650"/>
              <a:gd name="connsiteX4" fmla="*/ 9525 w 601343"/>
              <a:gd name="connsiteY4" fmla="*/ 363855 h 628650"/>
              <a:gd name="connsiteX5" fmla="*/ 11430 w 601343"/>
              <a:gd name="connsiteY5" fmla="*/ 302895 h 628650"/>
              <a:gd name="connsiteX6" fmla="*/ 13335 w 601343"/>
              <a:gd name="connsiteY6" fmla="*/ 297180 h 628650"/>
              <a:gd name="connsiteX7" fmla="*/ 17145 w 601343"/>
              <a:gd name="connsiteY7" fmla="*/ 291465 h 628650"/>
              <a:gd name="connsiteX8" fmla="*/ 19050 w 601343"/>
              <a:gd name="connsiteY8" fmla="*/ 251460 h 628650"/>
              <a:gd name="connsiteX9" fmla="*/ 20955 w 601343"/>
              <a:gd name="connsiteY9" fmla="*/ 245745 h 628650"/>
              <a:gd name="connsiteX10" fmla="*/ 24765 w 601343"/>
              <a:gd name="connsiteY10" fmla="*/ 171450 h 628650"/>
              <a:gd name="connsiteX11" fmla="*/ 26670 w 601343"/>
              <a:gd name="connsiteY11" fmla="*/ 163830 h 628650"/>
              <a:gd name="connsiteX12" fmla="*/ 30480 w 601343"/>
              <a:gd name="connsiteY12" fmla="*/ 146685 h 628650"/>
              <a:gd name="connsiteX13" fmla="*/ 34290 w 601343"/>
              <a:gd name="connsiteY13" fmla="*/ 135255 h 628650"/>
              <a:gd name="connsiteX14" fmla="*/ 36195 w 601343"/>
              <a:gd name="connsiteY14" fmla="*/ 129540 h 628650"/>
              <a:gd name="connsiteX15" fmla="*/ 38100 w 601343"/>
              <a:gd name="connsiteY15" fmla="*/ 123825 h 628650"/>
              <a:gd name="connsiteX16" fmla="*/ 40005 w 601343"/>
              <a:gd name="connsiteY16" fmla="*/ 110490 h 628650"/>
              <a:gd name="connsiteX17" fmla="*/ 41910 w 601343"/>
              <a:gd name="connsiteY17" fmla="*/ 104775 h 628650"/>
              <a:gd name="connsiteX18" fmla="*/ 43815 w 601343"/>
              <a:gd name="connsiteY18" fmla="*/ 89535 h 628650"/>
              <a:gd name="connsiteX19" fmla="*/ 49530 w 601343"/>
              <a:gd name="connsiteY19" fmla="*/ 72390 h 628650"/>
              <a:gd name="connsiteX20" fmla="*/ 57150 w 601343"/>
              <a:gd name="connsiteY20" fmla="*/ 60960 h 628650"/>
              <a:gd name="connsiteX21" fmla="*/ 59055 w 601343"/>
              <a:gd name="connsiteY21" fmla="*/ 55245 h 628650"/>
              <a:gd name="connsiteX22" fmla="*/ 62865 w 601343"/>
              <a:gd name="connsiteY22" fmla="*/ 49530 h 628650"/>
              <a:gd name="connsiteX23" fmla="*/ 68580 w 601343"/>
              <a:gd name="connsiteY23" fmla="*/ 38100 h 628650"/>
              <a:gd name="connsiteX24" fmla="*/ 72390 w 601343"/>
              <a:gd name="connsiteY24" fmla="*/ 22860 h 628650"/>
              <a:gd name="connsiteX25" fmla="*/ 80010 w 601343"/>
              <a:gd name="connsiteY25" fmla="*/ 1905 h 628650"/>
              <a:gd name="connsiteX26" fmla="*/ 85725 w 601343"/>
              <a:gd name="connsiteY26" fmla="*/ 0 h 628650"/>
              <a:gd name="connsiteX27" fmla="*/ 110490 w 601343"/>
              <a:gd name="connsiteY27" fmla="*/ 1905 h 628650"/>
              <a:gd name="connsiteX28" fmla="*/ 120015 w 601343"/>
              <a:gd name="connsiteY28" fmla="*/ 19050 h 628650"/>
              <a:gd name="connsiteX29" fmla="*/ 125730 w 601343"/>
              <a:gd name="connsiteY29" fmla="*/ 20955 h 628650"/>
              <a:gd name="connsiteX30" fmla="*/ 127635 w 601343"/>
              <a:gd name="connsiteY30" fmla="*/ 41910 h 628650"/>
              <a:gd name="connsiteX31" fmla="*/ 129540 w 601343"/>
              <a:gd name="connsiteY31" fmla="*/ 72390 h 628650"/>
              <a:gd name="connsiteX32" fmla="*/ 131445 w 601343"/>
              <a:gd name="connsiteY32" fmla="*/ 81915 h 628650"/>
              <a:gd name="connsiteX33" fmla="*/ 135255 w 601343"/>
              <a:gd name="connsiteY33" fmla="*/ 87630 h 628650"/>
              <a:gd name="connsiteX34" fmla="*/ 137160 w 601343"/>
              <a:gd name="connsiteY34" fmla="*/ 127635 h 628650"/>
              <a:gd name="connsiteX35" fmla="*/ 140970 w 601343"/>
              <a:gd name="connsiteY35" fmla="*/ 139065 h 628650"/>
              <a:gd name="connsiteX36" fmla="*/ 146685 w 601343"/>
              <a:gd name="connsiteY36" fmla="*/ 140970 h 628650"/>
              <a:gd name="connsiteX37" fmla="*/ 150495 w 601343"/>
              <a:gd name="connsiteY37" fmla="*/ 154305 h 628650"/>
              <a:gd name="connsiteX38" fmla="*/ 154305 w 601343"/>
              <a:gd name="connsiteY38" fmla="*/ 160020 h 628650"/>
              <a:gd name="connsiteX39" fmla="*/ 156210 w 601343"/>
              <a:gd name="connsiteY39" fmla="*/ 165735 h 628650"/>
              <a:gd name="connsiteX40" fmla="*/ 161925 w 601343"/>
              <a:gd name="connsiteY40" fmla="*/ 169545 h 628650"/>
              <a:gd name="connsiteX41" fmla="*/ 163830 w 601343"/>
              <a:gd name="connsiteY41" fmla="*/ 196215 h 628650"/>
              <a:gd name="connsiteX42" fmla="*/ 167640 w 601343"/>
              <a:gd name="connsiteY42" fmla="*/ 201930 h 628650"/>
              <a:gd name="connsiteX43" fmla="*/ 184785 w 601343"/>
              <a:gd name="connsiteY43" fmla="*/ 215265 h 628650"/>
              <a:gd name="connsiteX44" fmla="*/ 196215 w 601343"/>
              <a:gd name="connsiteY44" fmla="*/ 217170 h 628650"/>
              <a:gd name="connsiteX45" fmla="*/ 207645 w 601343"/>
              <a:gd name="connsiteY45" fmla="*/ 203835 h 628650"/>
              <a:gd name="connsiteX46" fmla="*/ 209550 w 601343"/>
              <a:gd name="connsiteY46" fmla="*/ 198120 h 628650"/>
              <a:gd name="connsiteX47" fmla="*/ 211455 w 601343"/>
              <a:gd name="connsiteY47" fmla="*/ 192405 h 628650"/>
              <a:gd name="connsiteX48" fmla="*/ 213360 w 601343"/>
              <a:gd name="connsiteY48" fmla="*/ 177165 h 628650"/>
              <a:gd name="connsiteX49" fmla="*/ 217170 w 601343"/>
              <a:gd name="connsiteY49" fmla="*/ 171450 h 628650"/>
              <a:gd name="connsiteX50" fmla="*/ 219075 w 601343"/>
              <a:gd name="connsiteY50" fmla="*/ 165735 h 628650"/>
              <a:gd name="connsiteX51" fmla="*/ 220980 w 601343"/>
              <a:gd name="connsiteY51" fmla="*/ 133350 h 628650"/>
              <a:gd name="connsiteX52" fmla="*/ 222885 w 601343"/>
              <a:gd name="connsiteY52" fmla="*/ 127635 h 628650"/>
              <a:gd name="connsiteX53" fmla="*/ 226695 w 601343"/>
              <a:gd name="connsiteY53" fmla="*/ 38100 h 628650"/>
              <a:gd name="connsiteX54" fmla="*/ 230505 w 601343"/>
              <a:gd name="connsiteY54" fmla="*/ 22860 h 628650"/>
              <a:gd name="connsiteX55" fmla="*/ 234315 w 601343"/>
              <a:gd name="connsiteY55" fmla="*/ 17145 h 628650"/>
              <a:gd name="connsiteX56" fmla="*/ 238125 w 601343"/>
              <a:gd name="connsiteY56" fmla="*/ 0 h 628650"/>
              <a:gd name="connsiteX57" fmla="*/ 321945 w 601343"/>
              <a:gd name="connsiteY57" fmla="*/ 0 h 628650"/>
              <a:gd name="connsiteX58" fmla="*/ 333375 w 601343"/>
              <a:gd name="connsiteY58" fmla="*/ 13335 h 628650"/>
              <a:gd name="connsiteX59" fmla="*/ 337185 w 601343"/>
              <a:gd name="connsiteY59" fmla="*/ 19050 h 628650"/>
              <a:gd name="connsiteX60" fmla="*/ 342900 w 601343"/>
              <a:gd name="connsiteY60" fmla="*/ 22860 h 628650"/>
              <a:gd name="connsiteX61" fmla="*/ 346710 w 601343"/>
              <a:gd name="connsiteY61" fmla="*/ 34290 h 628650"/>
              <a:gd name="connsiteX62" fmla="*/ 348615 w 601343"/>
              <a:gd name="connsiteY62" fmla="*/ 49530 h 628650"/>
              <a:gd name="connsiteX63" fmla="*/ 354330 w 601343"/>
              <a:gd name="connsiteY63" fmla="*/ 53340 h 628650"/>
              <a:gd name="connsiteX64" fmla="*/ 358140 w 601343"/>
              <a:gd name="connsiteY64" fmla="*/ 66675 h 628650"/>
              <a:gd name="connsiteX65" fmla="*/ 361950 w 601343"/>
              <a:gd name="connsiteY65" fmla="*/ 95250 h 628650"/>
              <a:gd name="connsiteX66" fmla="*/ 365760 w 601343"/>
              <a:gd name="connsiteY66" fmla="*/ 106680 h 628650"/>
              <a:gd name="connsiteX67" fmla="*/ 367665 w 601343"/>
              <a:gd name="connsiteY67" fmla="*/ 127635 h 628650"/>
              <a:gd name="connsiteX68" fmla="*/ 369570 w 601343"/>
              <a:gd name="connsiteY68" fmla="*/ 133350 h 628650"/>
              <a:gd name="connsiteX69" fmla="*/ 371475 w 601343"/>
              <a:gd name="connsiteY69" fmla="*/ 236220 h 628650"/>
              <a:gd name="connsiteX70" fmla="*/ 375285 w 601343"/>
              <a:gd name="connsiteY70" fmla="*/ 247650 h 628650"/>
              <a:gd name="connsiteX71" fmla="*/ 373380 w 601343"/>
              <a:gd name="connsiteY71" fmla="*/ 266700 h 628650"/>
              <a:gd name="connsiteX72" fmla="*/ 377190 w 601343"/>
              <a:gd name="connsiteY72" fmla="*/ 278130 h 628650"/>
              <a:gd name="connsiteX73" fmla="*/ 381000 w 601343"/>
              <a:gd name="connsiteY73" fmla="*/ 302895 h 628650"/>
              <a:gd name="connsiteX74" fmla="*/ 384810 w 601343"/>
              <a:gd name="connsiteY74" fmla="*/ 308610 h 628650"/>
              <a:gd name="connsiteX75" fmla="*/ 386715 w 601343"/>
              <a:gd name="connsiteY75" fmla="*/ 339090 h 628650"/>
              <a:gd name="connsiteX76" fmla="*/ 392430 w 601343"/>
              <a:gd name="connsiteY76" fmla="*/ 356235 h 628650"/>
              <a:gd name="connsiteX77" fmla="*/ 396240 w 601343"/>
              <a:gd name="connsiteY77" fmla="*/ 361950 h 628650"/>
              <a:gd name="connsiteX78" fmla="*/ 407670 w 601343"/>
              <a:gd name="connsiteY78" fmla="*/ 369570 h 628650"/>
              <a:gd name="connsiteX79" fmla="*/ 426720 w 601343"/>
              <a:gd name="connsiteY79" fmla="*/ 365760 h 628650"/>
              <a:gd name="connsiteX80" fmla="*/ 436245 w 601343"/>
              <a:gd name="connsiteY80" fmla="*/ 354330 h 628650"/>
              <a:gd name="connsiteX81" fmla="*/ 440055 w 601343"/>
              <a:gd name="connsiteY81" fmla="*/ 342900 h 628650"/>
              <a:gd name="connsiteX82" fmla="*/ 447675 w 601343"/>
              <a:gd name="connsiteY82" fmla="*/ 325755 h 628650"/>
              <a:gd name="connsiteX83" fmla="*/ 453390 w 601343"/>
              <a:gd name="connsiteY83" fmla="*/ 314325 h 628650"/>
              <a:gd name="connsiteX84" fmla="*/ 468630 w 601343"/>
              <a:gd name="connsiteY84" fmla="*/ 312420 h 628650"/>
              <a:gd name="connsiteX85" fmla="*/ 474345 w 601343"/>
              <a:gd name="connsiteY85" fmla="*/ 310515 h 628650"/>
              <a:gd name="connsiteX86" fmla="*/ 489585 w 601343"/>
              <a:gd name="connsiteY86" fmla="*/ 308610 h 628650"/>
              <a:gd name="connsiteX87" fmla="*/ 493395 w 601343"/>
              <a:gd name="connsiteY87" fmla="*/ 302895 h 628650"/>
              <a:gd name="connsiteX88" fmla="*/ 495300 w 601343"/>
              <a:gd name="connsiteY88" fmla="*/ 257175 h 628650"/>
              <a:gd name="connsiteX89" fmla="*/ 497205 w 601343"/>
              <a:gd name="connsiteY89" fmla="*/ 251460 h 628650"/>
              <a:gd name="connsiteX90" fmla="*/ 504825 w 601343"/>
              <a:gd name="connsiteY90" fmla="*/ 213360 h 628650"/>
              <a:gd name="connsiteX91" fmla="*/ 510540 w 601343"/>
              <a:gd name="connsiteY91" fmla="*/ 182880 h 628650"/>
              <a:gd name="connsiteX92" fmla="*/ 512445 w 601343"/>
              <a:gd name="connsiteY92" fmla="*/ 177165 h 628650"/>
              <a:gd name="connsiteX93" fmla="*/ 516255 w 601343"/>
              <a:gd name="connsiteY93" fmla="*/ 156210 h 628650"/>
              <a:gd name="connsiteX94" fmla="*/ 518160 w 601343"/>
              <a:gd name="connsiteY94" fmla="*/ 154305 h 628650"/>
              <a:gd name="connsiteX95" fmla="*/ 577215 w 601343"/>
              <a:gd name="connsiteY95" fmla="*/ 156210 h 628650"/>
              <a:gd name="connsiteX96" fmla="*/ 577215 w 601343"/>
              <a:gd name="connsiteY96" fmla="*/ 207645 h 628650"/>
              <a:gd name="connsiteX97" fmla="*/ 581025 w 601343"/>
              <a:gd name="connsiteY97" fmla="*/ 253365 h 628650"/>
              <a:gd name="connsiteX98" fmla="*/ 582930 w 601343"/>
              <a:gd name="connsiteY98" fmla="*/ 342900 h 628650"/>
              <a:gd name="connsiteX99" fmla="*/ 584835 w 601343"/>
              <a:gd name="connsiteY99" fmla="*/ 348615 h 628650"/>
              <a:gd name="connsiteX100" fmla="*/ 586740 w 601343"/>
              <a:gd name="connsiteY100" fmla="*/ 361950 h 628650"/>
              <a:gd name="connsiteX101" fmla="*/ 590550 w 601343"/>
              <a:gd name="connsiteY101" fmla="*/ 407670 h 628650"/>
              <a:gd name="connsiteX102" fmla="*/ 592455 w 601343"/>
              <a:gd name="connsiteY102" fmla="*/ 421005 h 628650"/>
              <a:gd name="connsiteX103" fmla="*/ 598170 w 601343"/>
              <a:gd name="connsiteY103" fmla="*/ 449580 h 628650"/>
              <a:gd name="connsiteX104" fmla="*/ 600075 w 601343"/>
              <a:gd name="connsiteY104" fmla="*/ 461010 h 628650"/>
              <a:gd name="connsiteX105" fmla="*/ 577215 w 601343"/>
              <a:gd name="connsiteY105" fmla="*/ 624840 h 628650"/>
              <a:gd name="connsiteX106" fmla="*/ 577215 w 601343"/>
              <a:gd name="connsiteY106" fmla="*/ 628650 h 628650"/>
              <a:gd name="connsiteX107" fmla="*/ 0 w 601343"/>
              <a:gd name="connsiteY107" fmla="*/ 622935 h 628650"/>
              <a:gd name="connsiteX0" fmla="*/ 0 w 601343"/>
              <a:gd name="connsiteY0" fmla="*/ 622935 h 636425"/>
              <a:gd name="connsiteX1" fmla="*/ 0 w 601343"/>
              <a:gd name="connsiteY1" fmla="*/ 622935 h 636425"/>
              <a:gd name="connsiteX2" fmla="*/ 1905 w 601343"/>
              <a:gd name="connsiteY2" fmla="*/ 605790 h 636425"/>
              <a:gd name="connsiteX3" fmla="*/ 5715 w 601343"/>
              <a:gd name="connsiteY3" fmla="*/ 527685 h 636425"/>
              <a:gd name="connsiteX4" fmla="*/ 9525 w 601343"/>
              <a:gd name="connsiteY4" fmla="*/ 363855 h 636425"/>
              <a:gd name="connsiteX5" fmla="*/ 11430 w 601343"/>
              <a:gd name="connsiteY5" fmla="*/ 302895 h 636425"/>
              <a:gd name="connsiteX6" fmla="*/ 13335 w 601343"/>
              <a:gd name="connsiteY6" fmla="*/ 297180 h 636425"/>
              <a:gd name="connsiteX7" fmla="*/ 17145 w 601343"/>
              <a:gd name="connsiteY7" fmla="*/ 291465 h 636425"/>
              <a:gd name="connsiteX8" fmla="*/ 19050 w 601343"/>
              <a:gd name="connsiteY8" fmla="*/ 251460 h 636425"/>
              <a:gd name="connsiteX9" fmla="*/ 20955 w 601343"/>
              <a:gd name="connsiteY9" fmla="*/ 245745 h 636425"/>
              <a:gd name="connsiteX10" fmla="*/ 24765 w 601343"/>
              <a:gd name="connsiteY10" fmla="*/ 171450 h 636425"/>
              <a:gd name="connsiteX11" fmla="*/ 26670 w 601343"/>
              <a:gd name="connsiteY11" fmla="*/ 163830 h 636425"/>
              <a:gd name="connsiteX12" fmla="*/ 30480 w 601343"/>
              <a:gd name="connsiteY12" fmla="*/ 146685 h 636425"/>
              <a:gd name="connsiteX13" fmla="*/ 34290 w 601343"/>
              <a:gd name="connsiteY13" fmla="*/ 135255 h 636425"/>
              <a:gd name="connsiteX14" fmla="*/ 36195 w 601343"/>
              <a:gd name="connsiteY14" fmla="*/ 129540 h 636425"/>
              <a:gd name="connsiteX15" fmla="*/ 38100 w 601343"/>
              <a:gd name="connsiteY15" fmla="*/ 123825 h 636425"/>
              <a:gd name="connsiteX16" fmla="*/ 40005 w 601343"/>
              <a:gd name="connsiteY16" fmla="*/ 110490 h 636425"/>
              <a:gd name="connsiteX17" fmla="*/ 41910 w 601343"/>
              <a:gd name="connsiteY17" fmla="*/ 104775 h 636425"/>
              <a:gd name="connsiteX18" fmla="*/ 43815 w 601343"/>
              <a:gd name="connsiteY18" fmla="*/ 89535 h 636425"/>
              <a:gd name="connsiteX19" fmla="*/ 49530 w 601343"/>
              <a:gd name="connsiteY19" fmla="*/ 72390 h 636425"/>
              <a:gd name="connsiteX20" fmla="*/ 57150 w 601343"/>
              <a:gd name="connsiteY20" fmla="*/ 60960 h 636425"/>
              <a:gd name="connsiteX21" fmla="*/ 59055 w 601343"/>
              <a:gd name="connsiteY21" fmla="*/ 55245 h 636425"/>
              <a:gd name="connsiteX22" fmla="*/ 62865 w 601343"/>
              <a:gd name="connsiteY22" fmla="*/ 49530 h 636425"/>
              <a:gd name="connsiteX23" fmla="*/ 68580 w 601343"/>
              <a:gd name="connsiteY23" fmla="*/ 38100 h 636425"/>
              <a:gd name="connsiteX24" fmla="*/ 72390 w 601343"/>
              <a:gd name="connsiteY24" fmla="*/ 22860 h 636425"/>
              <a:gd name="connsiteX25" fmla="*/ 80010 w 601343"/>
              <a:gd name="connsiteY25" fmla="*/ 1905 h 636425"/>
              <a:gd name="connsiteX26" fmla="*/ 85725 w 601343"/>
              <a:gd name="connsiteY26" fmla="*/ 0 h 636425"/>
              <a:gd name="connsiteX27" fmla="*/ 110490 w 601343"/>
              <a:gd name="connsiteY27" fmla="*/ 1905 h 636425"/>
              <a:gd name="connsiteX28" fmla="*/ 120015 w 601343"/>
              <a:gd name="connsiteY28" fmla="*/ 19050 h 636425"/>
              <a:gd name="connsiteX29" fmla="*/ 125730 w 601343"/>
              <a:gd name="connsiteY29" fmla="*/ 20955 h 636425"/>
              <a:gd name="connsiteX30" fmla="*/ 127635 w 601343"/>
              <a:gd name="connsiteY30" fmla="*/ 41910 h 636425"/>
              <a:gd name="connsiteX31" fmla="*/ 129540 w 601343"/>
              <a:gd name="connsiteY31" fmla="*/ 72390 h 636425"/>
              <a:gd name="connsiteX32" fmla="*/ 131445 w 601343"/>
              <a:gd name="connsiteY32" fmla="*/ 81915 h 636425"/>
              <a:gd name="connsiteX33" fmla="*/ 135255 w 601343"/>
              <a:gd name="connsiteY33" fmla="*/ 87630 h 636425"/>
              <a:gd name="connsiteX34" fmla="*/ 137160 w 601343"/>
              <a:gd name="connsiteY34" fmla="*/ 127635 h 636425"/>
              <a:gd name="connsiteX35" fmla="*/ 140970 w 601343"/>
              <a:gd name="connsiteY35" fmla="*/ 139065 h 636425"/>
              <a:gd name="connsiteX36" fmla="*/ 146685 w 601343"/>
              <a:gd name="connsiteY36" fmla="*/ 140970 h 636425"/>
              <a:gd name="connsiteX37" fmla="*/ 150495 w 601343"/>
              <a:gd name="connsiteY37" fmla="*/ 154305 h 636425"/>
              <a:gd name="connsiteX38" fmla="*/ 154305 w 601343"/>
              <a:gd name="connsiteY38" fmla="*/ 160020 h 636425"/>
              <a:gd name="connsiteX39" fmla="*/ 156210 w 601343"/>
              <a:gd name="connsiteY39" fmla="*/ 165735 h 636425"/>
              <a:gd name="connsiteX40" fmla="*/ 161925 w 601343"/>
              <a:gd name="connsiteY40" fmla="*/ 169545 h 636425"/>
              <a:gd name="connsiteX41" fmla="*/ 163830 w 601343"/>
              <a:gd name="connsiteY41" fmla="*/ 196215 h 636425"/>
              <a:gd name="connsiteX42" fmla="*/ 167640 w 601343"/>
              <a:gd name="connsiteY42" fmla="*/ 201930 h 636425"/>
              <a:gd name="connsiteX43" fmla="*/ 184785 w 601343"/>
              <a:gd name="connsiteY43" fmla="*/ 215265 h 636425"/>
              <a:gd name="connsiteX44" fmla="*/ 196215 w 601343"/>
              <a:gd name="connsiteY44" fmla="*/ 217170 h 636425"/>
              <a:gd name="connsiteX45" fmla="*/ 207645 w 601343"/>
              <a:gd name="connsiteY45" fmla="*/ 203835 h 636425"/>
              <a:gd name="connsiteX46" fmla="*/ 209550 w 601343"/>
              <a:gd name="connsiteY46" fmla="*/ 198120 h 636425"/>
              <a:gd name="connsiteX47" fmla="*/ 211455 w 601343"/>
              <a:gd name="connsiteY47" fmla="*/ 192405 h 636425"/>
              <a:gd name="connsiteX48" fmla="*/ 213360 w 601343"/>
              <a:gd name="connsiteY48" fmla="*/ 177165 h 636425"/>
              <a:gd name="connsiteX49" fmla="*/ 217170 w 601343"/>
              <a:gd name="connsiteY49" fmla="*/ 171450 h 636425"/>
              <a:gd name="connsiteX50" fmla="*/ 219075 w 601343"/>
              <a:gd name="connsiteY50" fmla="*/ 165735 h 636425"/>
              <a:gd name="connsiteX51" fmla="*/ 220980 w 601343"/>
              <a:gd name="connsiteY51" fmla="*/ 133350 h 636425"/>
              <a:gd name="connsiteX52" fmla="*/ 222885 w 601343"/>
              <a:gd name="connsiteY52" fmla="*/ 127635 h 636425"/>
              <a:gd name="connsiteX53" fmla="*/ 226695 w 601343"/>
              <a:gd name="connsiteY53" fmla="*/ 38100 h 636425"/>
              <a:gd name="connsiteX54" fmla="*/ 230505 w 601343"/>
              <a:gd name="connsiteY54" fmla="*/ 22860 h 636425"/>
              <a:gd name="connsiteX55" fmla="*/ 234315 w 601343"/>
              <a:gd name="connsiteY55" fmla="*/ 17145 h 636425"/>
              <a:gd name="connsiteX56" fmla="*/ 238125 w 601343"/>
              <a:gd name="connsiteY56" fmla="*/ 0 h 636425"/>
              <a:gd name="connsiteX57" fmla="*/ 321945 w 601343"/>
              <a:gd name="connsiteY57" fmla="*/ 0 h 636425"/>
              <a:gd name="connsiteX58" fmla="*/ 333375 w 601343"/>
              <a:gd name="connsiteY58" fmla="*/ 13335 h 636425"/>
              <a:gd name="connsiteX59" fmla="*/ 337185 w 601343"/>
              <a:gd name="connsiteY59" fmla="*/ 19050 h 636425"/>
              <a:gd name="connsiteX60" fmla="*/ 342900 w 601343"/>
              <a:gd name="connsiteY60" fmla="*/ 22860 h 636425"/>
              <a:gd name="connsiteX61" fmla="*/ 346710 w 601343"/>
              <a:gd name="connsiteY61" fmla="*/ 34290 h 636425"/>
              <a:gd name="connsiteX62" fmla="*/ 348615 w 601343"/>
              <a:gd name="connsiteY62" fmla="*/ 49530 h 636425"/>
              <a:gd name="connsiteX63" fmla="*/ 354330 w 601343"/>
              <a:gd name="connsiteY63" fmla="*/ 53340 h 636425"/>
              <a:gd name="connsiteX64" fmla="*/ 358140 w 601343"/>
              <a:gd name="connsiteY64" fmla="*/ 66675 h 636425"/>
              <a:gd name="connsiteX65" fmla="*/ 361950 w 601343"/>
              <a:gd name="connsiteY65" fmla="*/ 95250 h 636425"/>
              <a:gd name="connsiteX66" fmla="*/ 365760 w 601343"/>
              <a:gd name="connsiteY66" fmla="*/ 106680 h 636425"/>
              <a:gd name="connsiteX67" fmla="*/ 367665 w 601343"/>
              <a:gd name="connsiteY67" fmla="*/ 127635 h 636425"/>
              <a:gd name="connsiteX68" fmla="*/ 369570 w 601343"/>
              <a:gd name="connsiteY68" fmla="*/ 133350 h 636425"/>
              <a:gd name="connsiteX69" fmla="*/ 371475 w 601343"/>
              <a:gd name="connsiteY69" fmla="*/ 236220 h 636425"/>
              <a:gd name="connsiteX70" fmla="*/ 375285 w 601343"/>
              <a:gd name="connsiteY70" fmla="*/ 247650 h 636425"/>
              <a:gd name="connsiteX71" fmla="*/ 373380 w 601343"/>
              <a:gd name="connsiteY71" fmla="*/ 266700 h 636425"/>
              <a:gd name="connsiteX72" fmla="*/ 377190 w 601343"/>
              <a:gd name="connsiteY72" fmla="*/ 278130 h 636425"/>
              <a:gd name="connsiteX73" fmla="*/ 381000 w 601343"/>
              <a:gd name="connsiteY73" fmla="*/ 302895 h 636425"/>
              <a:gd name="connsiteX74" fmla="*/ 384810 w 601343"/>
              <a:gd name="connsiteY74" fmla="*/ 308610 h 636425"/>
              <a:gd name="connsiteX75" fmla="*/ 386715 w 601343"/>
              <a:gd name="connsiteY75" fmla="*/ 339090 h 636425"/>
              <a:gd name="connsiteX76" fmla="*/ 392430 w 601343"/>
              <a:gd name="connsiteY76" fmla="*/ 356235 h 636425"/>
              <a:gd name="connsiteX77" fmla="*/ 396240 w 601343"/>
              <a:gd name="connsiteY77" fmla="*/ 361950 h 636425"/>
              <a:gd name="connsiteX78" fmla="*/ 407670 w 601343"/>
              <a:gd name="connsiteY78" fmla="*/ 369570 h 636425"/>
              <a:gd name="connsiteX79" fmla="*/ 426720 w 601343"/>
              <a:gd name="connsiteY79" fmla="*/ 365760 h 636425"/>
              <a:gd name="connsiteX80" fmla="*/ 436245 w 601343"/>
              <a:gd name="connsiteY80" fmla="*/ 354330 h 636425"/>
              <a:gd name="connsiteX81" fmla="*/ 440055 w 601343"/>
              <a:gd name="connsiteY81" fmla="*/ 342900 h 636425"/>
              <a:gd name="connsiteX82" fmla="*/ 447675 w 601343"/>
              <a:gd name="connsiteY82" fmla="*/ 325755 h 636425"/>
              <a:gd name="connsiteX83" fmla="*/ 453390 w 601343"/>
              <a:gd name="connsiteY83" fmla="*/ 314325 h 636425"/>
              <a:gd name="connsiteX84" fmla="*/ 468630 w 601343"/>
              <a:gd name="connsiteY84" fmla="*/ 312420 h 636425"/>
              <a:gd name="connsiteX85" fmla="*/ 474345 w 601343"/>
              <a:gd name="connsiteY85" fmla="*/ 310515 h 636425"/>
              <a:gd name="connsiteX86" fmla="*/ 489585 w 601343"/>
              <a:gd name="connsiteY86" fmla="*/ 308610 h 636425"/>
              <a:gd name="connsiteX87" fmla="*/ 493395 w 601343"/>
              <a:gd name="connsiteY87" fmla="*/ 302895 h 636425"/>
              <a:gd name="connsiteX88" fmla="*/ 495300 w 601343"/>
              <a:gd name="connsiteY88" fmla="*/ 257175 h 636425"/>
              <a:gd name="connsiteX89" fmla="*/ 497205 w 601343"/>
              <a:gd name="connsiteY89" fmla="*/ 251460 h 636425"/>
              <a:gd name="connsiteX90" fmla="*/ 504825 w 601343"/>
              <a:gd name="connsiteY90" fmla="*/ 213360 h 636425"/>
              <a:gd name="connsiteX91" fmla="*/ 510540 w 601343"/>
              <a:gd name="connsiteY91" fmla="*/ 182880 h 636425"/>
              <a:gd name="connsiteX92" fmla="*/ 512445 w 601343"/>
              <a:gd name="connsiteY92" fmla="*/ 177165 h 636425"/>
              <a:gd name="connsiteX93" fmla="*/ 516255 w 601343"/>
              <a:gd name="connsiteY93" fmla="*/ 156210 h 636425"/>
              <a:gd name="connsiteX94" fmla="*/ 518160 w 601343"/>
              <a:gd name="connsiteY94" fmla="*/ 154305 h 636425"/>
              <a:gd name="connsiteX95" fmla="*/ 577215 w 601343"/>
              <a:gd name="connsiteY95" fmla="*/ 156210 h 636425"/>
              <a:gd name="connsiteX96" fmla="*/ 577215 w 601343"/>
              <a:gd name="connsiteY96" fmla="*/ 207645 h 636425"/>
              <a:gd name="connsiteX97" fmla="*/ 581025 w 601343"/>
              <a:gd name="connsiteY97" fmla="*/ 253365 h 636425"/>
              <a:gd name="connsiteX98" fmla="*/ 582930 w 601343"/>
              <a:gd name="connsiteY98" fmla="*/ 342900 h 636425"/>
              <a:gd name="connsiteX99" fmla="*/ 584835 w 601343"/>
              <a:gd name="connsiteY99" fmla="*/ 348615 h 636425"/>
              <a:gd name="connsiteX100" fmla="*/ 586740 w 601343"/>
              <a:gd name="connsiteY100" fmla="*/ 361950 h 636425"/>
              <a:gd name="connsiteX101" fmla="*/ 590550 w 601343"/>
              <a:gd name="connsiteY101" fmla="*/ 407670 h 636425"/>
              <a:gd name="connsiteX102" fmla="*/ 592455 w 601343"/>
              <a:gd name="connsiteY102" fmla="*/ 421005 h 636425"/>
              <a:gd name="connsiteX103" fmla="*/ 598170 w 601343"/>
              <a:gd name="connsiteY103" fmla="*/ 449580 h 636425"/>
              <a:gd name="connsiteX104" fmla="*/ 600075 w 601343"/>
              <a:gd name="connsiteY104" fmla="*/ 461010 h 636425"/>
              <a:gd name="connsiteX105" fmla="*/ 577215 w 601343"/>
              <a:gd name="connsiteY105" fmla="*/ 624840 h 636425"/>
              <a:gd name="connsiteX106" fmla="*/ 0 w 601343"/>
              <a:gd name="connsiteY106" fmla="*/ 622935 h 636425"/>
              <a:gd name="connsiteX0" fmla="*/ 0 w 601343"/>
              <a:gd name="connsiteY0" fmla="*/ 622935 h 624840"/>
              <a:gd name="connsiteX1" fmla="*/ 0 w 601343"/>
              <a:gd name="connsiteY1" fmla="*/ 622935 h 624840"/>
              <a:gd name="connsiteX2" fmla="*/ 1905 w 601343"/>
              <a:gd name="connsiteY2" fmla="*/ 605790 h 624840"/>
              <a:gd name="connsiteX3" fmla="*/ 5715 w 601343"/>
              <a:gd name="connsiteY3" fmla="*/ 527685 h 624840"/>
              <a:gd name="connsiteX4" fmla="*/ 9525 w 601343"/>
              <a:gd name="connsiteY4" fmla="*/ 363855 h 624840"/>
              <a:gd name="connsiteX5" fmla="*/ 11430 w 601343"/>
              <a:gd name="connsiteY5" fmla="*/ 302895 h 624840"/>
              <a:gd name="connsiteX6" fmla="*/ 13335 w 601343"/>
              <a:gd name="connsiteY6" fmla="*/ 297180 h 624840"/>
              <a:gd name="connsiteX7" fmla="*/ 17145 w 601343"/>
              <a:gd name="connsiteY7" fmla="*/ 291465 h 624840"/>
              <a:gd name="connsiteX8" fmla="*/ 19050 w 601343"/>
              <a:gd name="connsiteY8" fmla="*/ 251460 h 624840"/>
              <a:gd name="connsiteX9" fmla="*/ 20955 w 601343"/>
              <a:gd name="connsiteY9" fmla="*/ 245745 h 624840"/>
              <a:gd name="connsiteX10" fmla="*/ 24765 w 601343"/>
              <a:gd name="connsiteY10" fmla="*/ 171450 h 624840"/>
              <a:gd name="connsiteX11" fmla="*/ 26670 w 601343"/>
              <a:gd name="connsiteY11" fmla="*/ 163830 h 624840"/>
              <a:gd name="connsiteX12" fmla="*/ 30480 w 601343"/>
              <a:gd name="connsiteY12" fmla="*/ 146685 h 624840"/>
              <a:gd name="connsiteX13" fmla="*/ 34290 w 601343"/>
              <a:gd name="connsiteY13" fmla="*/ 135255 h 624840"/>
              <a:gd name="connsiteX14" fmla="*/ 36195 w 601343"/>
              <a:gd name="connsiteY14" fmla="*/ 129540 h 624840"/>
              <a:gd name="connsiteX15" fmla="*/ 38100 w 601343"/>
              <a:gd name="connsiteY15" fmla="*/ 123825 h 624840"/>
              <a:gd name="connsiteX16" fmla="*/ 40005 w 601343"/>
              <a:gd name="connsiteY16" fmla="*/ 110490 h 624840"/>
              <a:gd name="connsiteX17" fmla="*/ 41910 w 601343"/>
              <a:gd name="connsiteY17" fmla="*/ 104775 h 624840"/>
              <a:gd name="connsiteX18" fmla="*/ 43815 w 601343"/>
              <a:gd name="connsiteY18" fmla="*/ 89535 h 624840"/>
              <a:gd name="connsiteX19" fmla="*/ 49530 w 601343"/>
              <a:gd name="connsiteY19" fmla="*/ 72390 h 624840"/>
              <a:gd name="connsiteX20" fmla="*/ 57150 w 601343"/>
              <a:gd name="connsiteY20" fmla="*/ 60960 h 624840"/>
              <a:gd name="connsiteX21" fmla="*/ 59055 w 601343"/>
              <a:gd name="connsiteY21" fmla="*/ 55245 h 624840"/>
              <a:gd name="connsiteX22" fmla="*/ 62865 w 601343"/>
              <a:gd name="connsiteY22" fmla="*/ 49530 h 624840"/>
              <a:gd name="connsiteX23" fmla="*/ 68580 w 601343"/>
              <a:gd name="connsiteY23" fmla="*/ 38100 h 624840"/>
              <a:gd name="connsiteX24" fmla="*/ 72390 w 601343"/>
              <a:gd name="connsiteY24" fmla="*/ 22860 h 624840"/>
              <a:gd name="connsiteX25" fmla="*/ 80010 w 601343"/>
              <a:gd name="connsiteY25" fmla="*/ 1905 h 624840"/>
              <a:gd name="connsiteX26" fmla="*/ 85725 w 601343"/>
              <a:gd name="connsiteY26" fmla="*/ 0 h 624840"/>
              <a:gd name="connsiteX27" fmla="*/ 110490 w 601343"/>
              <a:gd name="connsiteY27" fmla="*/ 1905 h 624840"/>
              <a:gd name="connsiteX28" fmla="*/ 120015 w 601343"/>
              <a:gd name="connsiteY28" fmla="*/ 19050 h 624840"/>
              <a:gd name="connsiteX29" fmla="*/ 125730 w 601343"/>
              <a:gd name="connsiteY29" fmla="*/ 20955 h 624840"/>
              <a:gd name="connsiteX30" fmla="*/ 127635 w 601343"/>
              <a:gd name="connsiteY30" fmla="*/ 41910 h 624840"/>
              <a:gd name="connsiteX31" fmla="*/ 129540 w 601343"/>
              <a:gd name="connsiteY31" fmla="*/ 72390 h 624840"/>
              <a:gd name="connsiteX32" fmla="*/ 131445 w 601343"/>
              <a:gd name="connsiteY32" fmla="*/ 81915 h 624840"/>
              <a:gd name="connsiteX33" fmla="*/ 135255 w 601343"/>
              <a:gd name="connsiteY33" fmla="*/ 87630 h 624840"/>
              <a:gd name="connsiteX34" fmla="*/ 137160 w 601343"/>
              <a:gd name="connsiteY34" fmla="*/ 127635 h 624840"/>
              <a:gd name="connsiteX35" fmla="*/ 140970 w 601343"/>
              <a:gd name="connsiteY35" fmla="*/ 139065 h 624840"/>
              <a:gd name="connsiteX36" fmla="*/ 146685 w 601343"/>
              <a:gd name="connsiteY36" fmla="*/ 140970 h 624840"/>
              <a:gd name="connsiteX37" fmla="*/ 150495 w 601343"/>
              <a:gd name="connsiteY37" fmla="*/ 154305 h 624840"/>
              <a:gd name="connsiteX38" fmla="*/ 154305 w 601343"/>
              <a:gd name="connsiteY38" fmla="*/ 160020 h 624840"/>
              <a:gd name="connsiteX39" fmla="*/ 156210 w 601343"/>
              <a:gd name="connsiteY39" fmla="*/ 165735 h 624840"/>
              <a:gd name="connsiteX40" fmla="*/ 161925 w 601343"/>
              <a:gd name="connsiteY40" fmla="*/ 169545 h 624840"/>
              <a:gd name="connsiteX41" fmla="*/ 163830 w 601343"/>
              <a:gd name="connsiteY41" fmla="*/ 196215 h 624840"/>
              <a:gd name="connsiteX42" fmla="*/ 167640 w 601343"/>
              <a:gd name="connsiteY42" fmla="*/ 201930 h 624840"/>
              <a:gd name="connsiteX43" fmla="*/ 184785 w 601343"/>
              <a:gd name="connsiteY43" fmla="*/ 215265 h 624840"/>
              <a:gd name="connsiteX44" fmla="*/ 196215 w 601343"/>
              <a:gd name="connsiteY44" fmla="*/ 217170 h 624840"/>
              <a:gd name="connsiteX45" fmla="*/ 207645 w 601343"/>
              <a:gd name="connsiteY45" fmla="*/ 203835 h 624840"/>
              <a:gd name="connsiteX46" fmla="*/ 209550 w 601343"/>
              <a:gd name="connsiteY46" fmla="*/ 198120 h 624840"/>
              <a:gd name="connsiteX47" fmla="*/ 211455 w 601343"/>
              <a:gd name="connsiteY47" fmla="*/ 192405 h 624840"/>
              <a:gd name="connsiteX48" fmla="*/ 213360 w 601343"/>
              <a:gd name="connsiteY48" fmla="*/ 177165 h 624840"/>
              <a:gd name="connsiteX49" fmla="*/ 217170 w 601343"/>
              <a:gd name="connsiteY49" fmla="*/ 171450 h 624840"/>
              <a:gd name="connsiteX50" fmla="*/ 219075 w 601343"/>
              <a:gd name="connsiteY50" fmla="*/ 165735 h 624840"/>
              <a:gd name="connsiteX51" fmla="*/ 220980 w 601343"/>
              <a:gd name="connsiteY51" fmla="*/ 133350 h 624840"/>
              <a:gd name="connsiteX52" fmla="*/ 222885 w 601343"/>
              <a:gd name="connsiteY52" fmla="*/ 127635 h 624840"/>
              <a:gd name="connsiteX53" fmla="*/ 226695 w 601343"/>
              <a:gd name="connsiteY53" fmla="*/ 38100 h 624840"/>
              <a:gd name="connsiteX54" fmla="*/ 230505 w 601343"/>
              <a:gd name="connsiteY54" fmla="*/ 22860 h 624840"/>
              <a:gd name="connsiteX55" fmla="*/ 234315 w 601343"/>
              <a:gd name="connsiteY55" fmla="*/ 17145 h 624840"/>
              <a:gd name="connsiteX56" fmla="*/ 238125 w 601343"/>
              <a:gd name="connsiteY56" fmla="*/ 0 h 624840"/>
              <a:gd name="connsiteX57" fmla="*/ 321945 w 601343"/>
              <a:gd name="connsiteY57" fmla="*/ 0 h 624840"/>
              <a:gd name="connsiteX58" fmla="*/ 333375 w 601343"/>
              <a:gd name="connsiteY58" fmla="*/ 13335 h 624840"/>
              <a:gd name="connsiteX59" fmla="*/ 337185 w 601343"/>
              <a:gd name="connsiteY59" fmla="*/ 19050 h 624840"/>
              <a:gd name="connsiteX60" fmla="*/ 342900 w 601343"/>
              <a:gd name="connsiteY60" fmla="*/ 22860 h 624840"/>
              <a:gd name="connsiteX61" fmla="*/ 346710 w 601343"/>
              <a:gd name="connsiteY61" fmla="*/ 34290 h 624840"/>
              <a:gd name="connsiteX62" fmla="*/ 348615 w 601343"/>
              <a:gd name="connsiteY62" fmla="*/ 49530 h 624840"/>
              <a:gd name="connsiteX63" fmla="*/ 354330 w 601343"/>
              <a:gd name="connsiteY63" fmla="*/ 53340 h 624840"/>
              <a:gd name="connsiteX64" fmla="*/ 358140 w 601343"/>
              <a:gd name="connsiteY64" fmla="*/ 66675 h 624840"/>
              <a:gd name="connsiteX65" fmla="*/ 361950 w 601343"/>
              <a:gd name="connsiteY65" fmla="*/ 95250 h 624840"/>
              <a:gd name="connsiteX66" fmla="*/ 365760 w 601343"/>
              <a:gd name="connsiteY66" fmla="*/ 106680 h 624840"/>
              <a:gd name="connsiteX67" fmla="*/ 367665 w 601343"/>
              <a:gd name="connsiteY67" fmla="*/ 127635 h 624840"/>
              <a:gd name="connsiteX68" fmla="*/ 369570 w 601343"/>
              <a:gd name="connsiteY68" fmla="*/ 133350 h 624840"/>
              <a:gd name="connsiteX69" fmla="*/ 371475 w 601343"/>
              <a:gd name="connsiteY69" fmla="*/ 236220 h 624840"/>
              <a:gd name="connsiteX70" fmla="*/ 375285 w 601343"/>
              <a:gd name="connsiteY70" fmla="*/ 247650 h 624840"/>
              <a:gd name="connsiteX71" fmla="*/ 373380 w 601343"/>
              <a:gd name="connsiteY71" fmla="*/ 266700 h 624840"/>
              <a:gd name="connsiteX72" fmla="*/ 377190 w 601343"/>
              <a:gd name="connsiteY72" fmla="*/ 278130 h 624840"/>
              <a:gd name="connsiteX73" fmla="*/ 381000 w 601343"/>
              <a:gd name="connsiteY73" fmla="*/ 302895 h 624840"/>
              <a:gd name="connsiteX74" fmla="*/ 384810 w 601343"/>
              <a:gd name="connsiteY74" fmla="*/ 308610 h 624840"/>
              <a:gd name="connsiteX75" fmla="*/ 386715 w 601343"/>
              <a:gd name="connsiteY75" fmla="*/ 339090 h 624840"/>
              <a:gd name="connsiteX76" fmla="*/ 392430 w 601343"/>
              <a:gd name="connsiteY76" fmla="*/ 356235 h 624840"/>
              <a:gd name="connsiteX77" fmla="*/ 396240 w 601343"/>
              <a:gd name="connsiteY77" fmla="*/ 361950 h 624840"/>
              <a:gd name="connsiteX78" fmla="*/ 407670 w 601343"/>
              <a:gd name="connsiteY78" fmla="*/ 369570 h 624840"/>
              <a:gd name="connsiteX79" fmla="*/ 426720 w 601343"/>
              <a:gd name="connsiteY79" fmla="*/ 365760 h 624840"/>
              <a:gd name="connsiteX80" fmla="*/ 436245 w 601343"/>
              <a:gd name="connsiteY80" fmla="*/ 354330 h 624840"/>
              <a:gd name="connsiteX81" fmla="*/ 440055 w 601343"/>
              <a:gd name="connsiteY81" fmla="*/ 342900 h 624840"/>
              <a:gd name="connsiteX82" fmla="*/ 447675 w 601343"/>
              <a:gd name="connsiteY82" fmla="*/ 325755 h 624840"/>
              <a:gd name="connsiteX83" fmla="*/ 453390 w 601343"/>
              <a:gd name="connsiteY83" fmla="*/ 314325 h 624840"/>
              <a:gd name="connsiteX84" fmla="*/ 468630 w 601343"/>
              <a:gd name="connsiteY84" fmla="*/ 312420 h 624840"/>
              <a:gd name="connsiteX85" fmla="*/ 474345 w 601343"/>
              <a:gd name="connsiteY85" fmla="*/ 310515 h 624840"/>
              <a:gd name="connsiteX86" fmla="*/ 489585 w 601343"/>
              <a:gd name="connsiteY86" fmla="*/ 308610 h 624840"/>
              <a:gd name="connsiteX87" fmla="*/ 493395 w 601343"/>
              <a:gd name="connsiteY87" fmla="*/ 302895 h 624840"/>
              <a:gd name="connsiteX88" fmla="*/ 495300 w 601343"/>
              <a:gd name="connsiteY88" fmla="*/ 257175 h 624840"/>
              <a:gd name="connsiteX89" fmla="*/ 497205 w 601343"/>
              <a:gd name="connsiteY89" fmla="*/ 251460 h 624840"/>
              <a:gd name="connsiteX90" fmla="*/ 504825 w 601343"/>
              <a:gd name="connsiteY90" fmla="*/ 213360 h 624840"/>
              <a:gd name="connsiteX91" fmla="*/ 510540 w 601343"/>
              <a:gd name="connsiteY91" fmla="*/ 182880 h 624840"/>
              <a:gd name="connsiteX92" fmla="*/ 512445 w 601343"/>
              <a:gd name="connsiteY92" fmla="*/ 177165 h 624840"/>
              <a:gd name="connsiteX93" fmla="*/ 516255 w 601343"/>
              <a:gd name="connsiteY93" fmla="*/ 156210 h 624840"/>
              <a:gd name="connsiteX94" fmla="*/ 518160 w 601343"/>
              <a:gd name="connsiteY94" fmla="*/ 154305 h 624840"/>
              <a:gd name="connsiteX95" fmla="*/ 577215 w 601343"/>
              <a:gd name="connsiteY95" fmla="*/ 156210 h 624840"/>
              <a:gd name="connsiteX96" fmla="*/ 577215 w 601343"/>
              <a:gd name="connsiteY96" fmla="*/ 207645 h 624840"/>
              <a:gd name="connsiteX97" fmla="*/ 581025 w 601343"/>
              <a:gd name="connsiteY97" fmla="*/ 253365 h 624840"/>
              <a:gd name="connsiteX98" fmla="*/ 582930 w 601343"/>
              <a:gd name="connsiteY98" fmla="*/ 342900 h 624840"/>
              <a:gd name="connsiteX99" fmla="*/ 584835 w 601343"/>
              <a:gd name="connsiteY99" fmla="*/ 348615 h 624840"/>
              <a:gd name="connsiteX100" fmla="*/ 586740 w 601343"/>
              <a:gd name="connsiteY100" fmla="*/ 361950 h 624840"/>
              <a:gd name="connsiteX101" fmla="*/ 590550 w 601343"/>
              <a:gd name="connsiteY101" fmla="*/ 407670 h 624840"/>
              <a:gd name="connsiteX102" fmla="*/ 592455 w 601343"/>
              <a:gd name="connsiteY102" fmla="*/ 421005 h 624840"/>
              <a:gd name="connsiteX103" fmla="*/ 598170 w 601343"/>
              <a:gd name="connsiteY103" fmla="*/ 449580 h 624840"/>
              <a:gd name="connsiteX104" fmla="*/ 600075 w 601343"/>
              <a:gd name="connsiteY104" fmla="*/ 461010 h 624840"/>
              <a:gd name="connsiteX105" fmla="*/ 577215 w 601343"/>
              <a:gd name="connsiteY105" fmla="*/ 624840 h 624840"/>
              <a:gd name="connsiteX106" fmla="*/ 0 w 601343"/>
              <a:gd name="connsiteY106" fmla="*/ 622935 h 624840"/>
              <a:gd name="connsiteX0" fmla="*/ 0 w 605050"/>
              <a:gd name="connsiteY0" fmla="*/ 622935 h 626745"/>
              <a:gd name="connsiteX1" fmla="*/ 0 w 605050"/>
              <a:gd name="connsiteY1" fmla="*/ 622935 h 626745"/>
              <a:gd name="connsiteX2" fmla="*/ 1905 w 605050"/>
              <a:gd name="connsiteY2" fmla="*/ 605790 h 626745"/>
              <a:gd name="connsiteX3" fmla="*/ 5715 w 605050"/>
              <a:gd name="connsiteY3" fmla="*/ 527685 h 626745"/>
              <a:gd name="connsiteX4" fmla="*/ 9525 w 605050"/>
              <a:gd name="connsiteY4" fmla="*/ 363855 h 626745"/>
              <a:gd name="connsiteX5" fmla="*/ 11430 w 605050"/>
              <a:gd name="connsiteY5" fmla="*/ 302895 h 626745"/>
              <a:gd name="connsiteX6" fmla="*/ 13335 w 605050"/>
              <a:gd name="connsiteY6" fmla="*/ 297180 h 626745"/>
              <a:gd name="connsiteX7" fmla="*/ 17145 w 605050"/>
              <a:gd name="connsiteY7" fmla="*/ 291465 h 626745"/>
              <a:gd name="connsiteX8" fmla="*/ 19050 w 605050"/>
              <a:gd name="connsiteY8" fmla="*/ 251460 h 626745"/>
              <a:gd name="connsiteX9" fmla="*/ 20955 w 605050"/>
              <a:gd name="connsiteY9" fmla="*/ 245745 h 626745"/>
              <a:gd name="connsiteX10" fmla="*/ 24765 w 605050"/>
              <a:gd name="connsiteY10" fmla="*/ 171450 h 626745"/>
              <a:gd name="connsiteX11" fmla="*/ 26670 w 605050"/>
              <a:gd name="connsiteY11" fmla="*/ 163830 h 626745"/>
              <a:gd name="connsiteX12" fmla="*/ 30480 w 605050"/>
              <a:gd name="connsiteY12" fmla="*/ 146685 h 626745"/>
              <a:gd name="connsiteX13" fmla="*/ 34290 w 605050"/>
              <a:gd name="connsiteY13" fmla="*/ 135255 h 626745"/>
              <a:gd name="connsiteX14" fmla="*/ 36195 w 605050"/>
              <a:gd name="connsiteY14" fmla="*/ 129540 h 626745"/>
              <a:gd name="connsiteX15" fmla="*/ 38100 w 605050"/>
              <a:gd name="connsiteY15" fmla="*/ 123825 h 626745"/>
              <a:gd name="connsiteX16" fmla="*/ 40005 w 605050"/>
              <a:gd name="connsiteY16" fmla="*/ 110490 h 626745"/>
              <a:gd name="connsiteX17" fmla="*/ 41910 w 605050"/>
              <a:gd name="connsiteY17" fmla="*/ 104775 h 626745"/>
              <a:gd name="connsiteX18" fmla="*/ 43815 w 605050"/>
              <a:gd name="connsiteY18" fmla="*/ 89535 h 626745"/>
              <a:gd name="connsiteX19" fmla="*/ 49530 w 605050"/>
              <a:gd name="connsiteY19" fmla="*/ 72390 h 626745"/>
              <a:gd name="connsiteX20" fmla="*/ 57150 w 605050"/>
              <a:gd name="connsiteY20" fmla="*/ 60960 h 626745"/>
              <a:gd name="connsiteX21" fmla="*/ 59055 w 605050"/>
              <a:gd name="connsiteY21" fmla="*/ 55245 h 626745"/>
              <a:gd name="connsiteX22" fmla="*/ 62865 w 605050"/>
              <a:gd name="connsiteY22" fmla="*/ 49530 h 626745"/>
              <a:gd name="connsiteX23" fmla="*/ 68580 w 605050"/>
              <a:gd name="connsiteY23" fmla="*/ 38100 h 626745"/>
              <a:gd name="connsiteX24" fmla="*/ 72390 w 605050"/>
              <a:gd name="connsiteY24" fmla="*/ 22860 h 626745"/>
              <a:gd name="connsiteX25" fmla="*/ 80010 w 605050"/>
              <a:gd name="connsiteY25" fmla="*/ 1905 h 626745"/>
              <a:gd name="connsiteX26" fmla="*/ 85725 w 605050"/>
              <a:gd name="connsiteY26" fmla="*/ 0 h 626745"/>
              <a:gd name="connsiteX27" fmla="*/ 110490 w 605050"/>
              <a:gd name="connsiteY27" fmla="*/ 1905 h 626745"/>
              <a:gd name="connsiteX28" fmla="*/ 120015 w 605050"/>
              <a:gd name="connsiteY28" fmla="*/ 19050 h 626745"/>
              <a:gd name="connsiteX29" fmla="*/ 125730 w 605050"/>
              <a:gd name="connsiteY29" fmla="*/ 20955 h 626745"/>
              <a:gd name="connsiteX30" fmla="*/ 127635 w 605050"/>
              <a:gd name="connsiteY30" fmla="*/ 41910 h 626745"/>
              <a:gd name="connsiteX31" fmla="*/ 129540 w 605050"/>
              <a:gd name="connsiteY31" fmla="*/ 72390 h 626745"/>
              <a:gd name="connsiteX32" fmla="*/ 131445 w 605050"/>
              <a:gd name="connsiteY32" fmla="*/ 81915 h 626745"/>
              <a:gd name="connsiteX33" fmla="*/ 135255 w 605050"/>
              <a:gd name="connsiteY33" fmla="*/ 87630 h 626745"/>
              <a:gd name="connsiteX34" fmla="*/ 137160 w 605050"/>
              <a:gd name="connsiteY34" fmla="*/ 127635 h 626745"/>
              <a:gd name="connsiteX35" fmla="*/ 140970 w 605050"/>
              <a:gd name="connsiteY35" fmla="*/ 139065 h 626745"/>
              <a:gd name="connsiteX36" fmla="*/ 146685 w 605050"/>
              <a:gd name="connsiteY36" fmla="*/ 140970 h 626745"/>
              <a:gd name="connsiteX37" fmla="*/ 150495 w 605050"/>
              <a:gd name="connsiteY37" fmla="*/ 154305 h 626745"/>
              <a:gd name="connsiteX38" fmla="*/ 154305 w 605050"/>
              <a:gd name="connsiteY38" fmla="*/ 160020 h 626745"/>
              <a:gd name="connsiteX39" fmla="*/ 156210 w 605050"/>
              <a:gd name="connsiteY39" fmla="*/ 165735 h 626745"/>
              <a:gd name="connsiteX40" fmla="*/ 161925 w 605050"/>
              <a:gd name="connsiteY40" fmla="*/ 169545 h 626745"/>
              <a:gd name="connsiteX41" fmla="*/ 163830 w 605050"/>
              <a:gd name="connsiteY41" fmla="*/ 196215 h 626745"/>
              <a:gd name="connsiteX42" fmla="*/ 167640 w 605050"/>
              <a:gd name="connsiteY42" fmla="*/ 201930 h 626745"/>
              <a:gd name="connsiteX43" fmla="*/ 184785 w 605050"/>
              <a:gd name="connsiteY43" fmla="*/ 215265 h 626745"/>
              <a:gd name="connsiteX44" fmla="*/ 196215 w 605050"/>
              <a:gd name="connsiteY44" fmla="*/ 217170 h 626745"/>
              <a:gd name="connsiteX45" fmla="*/ 207645 w 605050"/>
              <a:gd name="connsiteY45" fmla="*/ 203835 h 626745"/>
              <a:gd name="connsiteX46" fmla="*/ 209550 w 605050"/>
              <a:gd name="connsiteY46" fmla="*/ 198120 h 626745"/>
              <a:gd name="connsiteX47" fmla="*/ 211455 w 605050"/>
              <a:gd name="connsiteY47" fmla="*/ 192405 h 626745"/>
              <a:gd name="connsiteX48" fmla="*/ 213360 w 605050"/>
              <a:gd name="connsiteY48" fmla="*/ 177165 h 626745"/>
              <a:gd name="connsiteX49" fmla="*/ 217170 w 605050"/>
              <a:gd name="connsiteY49" fmla="*/ 171450 h 626745"/>
              <a:gd name="connsiteX50" fmla="*/ 219075 w 605050"/>
              <a:gd name="connsiteY50" fmla="*/ 165735 h 626745"/>
              <a:gd name="connsiteX51" fmla="*/ 220980 w 605050"/>
              <a:gd name="connsiteY51" fmla="*/ 133350 h 626745"/>
              <a:gd name="connsiteX52" fmla="*/ 222885 w 605050"/>
              <a:gd name="connsiteY52" fmla="*/ 127635 h 626745"/>
              <a:gd name="connsiteX53" fmla="*/ 226695 w 605050"/>
              <a:gd name="connsiteY53" fmla="*/ 38100 h 626745"/>
              <a:gd name="connsiteX54" fmla="*/ 230505 w 605050"/>
              <a:gd name="connsiteY54" fmla="*/ 22860 h 626745"/>
              <a:gd name="connsiteX55" fmla="*/ 234315 w 605050"/>
              <a:gd name="connsiteY55" fmla="*/ 17145 h 626745"/>
              <a:gd name="connsiteX56" fmla="*/ 238125 w 605050"/>
              <a:gd name="connsiteY56" fmla="*/ 0 h 626745"/>
              <a:gd name="connsiteX57" fmla="*/ 321945 w 605050"/>
              <a:gd name="connsiteY57" fmla="*/ 0 h 626745"/>
              <a:gd name="connsiteX58" fmla="*/ 333375 w 605050"/>
              <a:gd name="connsiteY58" fmla="*/ 13335 h 626745"/>
              <a:gd name="connsiteX59" fmla="*/ 337185 w 605050"/>
              <a:gd name="connsiteY59" fmla="*/ 19050 h 626745"/>
              <a:gd name="connsiteX60" fmla="*/ 342900 w 605050"/>
              <a:gd name="connsiteY60" fmla="*/ 22860 h 626745"/>
              <a:gd name="connsiteX61" fmla="*/ 346710 w 605050"/>
              <a:gd name="connsiteY61" fmla="*/ 34290 h 626745"/>
              <a:gd name="connsiteX62" fmla="*/ 348615 w 605050"/>
              <a:gd name="connsiteY62" fmla="*/ 49530 h 626745"/>
              <a:gd name="connsiteX63" fmla="*/ 354330 w 605050"/>
              <a:gd name="connsiteY63" fmla="*/ 53340 h 626745"/>
              <a:gd name="connsiteX64" fmla="*/ 358140 w 605050"/>
              <a:gd name="connsiteY64" fmla="*/ 66675 h 626745"/>
              <a:gd name="connsiteX65" fmla="*/ 361950 w 605050"/>
              <a:gd name="connsiteY65" fmla="*/ 95250 h 626745"/>
              <a:gd name="connsiteX66" fmla="*/ 365760 w 605050"/>
              <a:gd name="connsiteY66" fmla="*/ 106680 h 626745"/>
              <a:gd name="connsiteX67" fmla="*/ 367665 w 605050"/>
              <a:gd name="connsiteY67" fmla="*/ 127635 h 626745"/>
              <a:gd name="connsiteX68" fmla="*/ 369570 w 605050"/>
              <a:gd name="connsiteY68" fmla="*/ 133350 h 626745"/>
              <a:gd name="connsiteX69" fmla="*/ 371475 w 605050"/>
              <a:gd name="connsiteY69" fmla="*/ 236220 h 626745"/>
              <a:gd name="connsiteX70" fmla="*/ 375285 w 605050"/>
              <a:gd name="connsiteY70" fmla="*/ 247650 h 626745"/>
              <a:gd name="connsiteX71" fmla="*/ 373380 w 605050"/>
              <a:gd name="connsiteY71" fmla="*/ 266700 h 626745"/>
              <a:gd name="connsiteX72" fmla="*/ 377190 w 605050"/>
              <a:gd name="connsiteY72" fmla="*/ 278130 h 626745"/>
              <a:gd name="connsiteX73" fmla="*/ 381000 w 605050"/>
              <a:gd name="connsiteY73" fmla="*/ 302895 h 626745"/>
              <a:gd name="connsiteX74" fmla="*/ 384810 w 605050"/>
              <a:gd name="connsiteY74" fmla="*/ 308610 h 626745"/>
              <a:gd name="connsiteX75" fmla="*/ 386715 w 605050"/>
              <a:gd name="connsiteY75" fmla="*/ 339090 h 626745"/>
              <a:gd name="connsiteX76" fmla="*/ 392430 w 605050"/>
              <a:gd name="connsiteY76" fmla="*/ 356235 h 626745"/>
              <a:gd name="connsiteX77" fmla="*/ 396240 w 605050"/>
              <a:gd name="connsiteY77" fmla="*/ 361950 h 626745"/>
              <a:gd name="connsiteX78" fmla="*/ 407670 w 605050"/>
              <a:gd name="connsiteY78" fmla="*/ 369570 h 626745"/>
              <a:gd name="connsiteX79" fmla="*/ 426720 w 605050"/>
              <a:gd name="connsiteY79" fmla="*/ 365760 h 626745"/>
              <a:gd name="connsiteX80" fmla="*/ 436245 w 605050"/>
              <a:gd name="connsiteY80" fmla="*/ 354330 h 626745"/>
              <a:gd name="connsiteX81" fmla="*/ 440055 w 605050"/>
              <a:gd name="connsiteY81" fmla="*/ 342900 h 626745"/>
              <a:gd name="connsiteX82" fmla="*/ 447675 w 605050"/>
              <a:gd name="connsiteY82" fmla="*/ 325755 h 626745"/>
              <a:gd name="connsiteX83" fmla="*/ 453390 w 605050"/>
              <a:gd name="connsiteY83" fmla="*/ 314325 h 626745"/>
              <a:gd name="connsiteX84" fmla="*/ 468630 w 605050"/>
              <a:gd name="connsiteY84" fmla="*/ 312420 h 626745"/>
              <a:gd name="connsiteX85" fmla="*/ 474345 w 605050"/>
              <a:gd name="connsiteY85" fmla="*/ 310515 h 626745"/>
              <a:gd name="connsiteX86" fmla="*/ 489585 w 605050"/>
              <a:gd name="connsiteY86" fmla="*/ 308610 h 626745"/>
              <a:gd name="connsiteX87" fmla="*/ 493395 w 605050"/>
              <a:gd name="connsiteY87" fmla="*/ 302895 h 626745"/>
              <a:gd name="connsiteX88" fmla="*/ 495300 w 605050"/>
              <a:gd name="connsiteY88" fmla="*/ 257175 h 626745"/>
              <a:gd name="connsiteX89" fmla="*/ 497205 w 605050"/>
              <a:gd name="connsiteY89" fmla="*/ 251460 h 626745"/>
              <a:gd name="connsiteX90" fmla="*/ 504825 w 605050"/>
              <a:gd name="connsiteY90" fmla="*/ 213360 h 626745"/>
              <a:gd name="connsiteX91" fmla="*/ 510540 w 605050"/>
              <a:gd name="connsiteY91" fmla="*/ 182880 h 626745"/>
              <a:gd name="connsiteX92" fmla="*/ 512445 w 605050"/>
              <a:gd name="connsiteY92" fmla="*/ 177165 h 626745"/>
              <a:gd name="connsiteX93" fmla="*/ 516255 w 605050"/>
              <a:gd name="connsiteY93" fmla="*/ 156210 h 626745"/>
              <a:gd name="connsiteX94" fmla="*/ 518160 w 605050"/>
              <a:gd name="connsiteY94" fmla="*/ 154305 h 626745"/>
              <a:gd name="connsiteX95" fmla="*/ 577215 w 605050"/>
              <a:gd name="connsiteY95" fmla="*/ 156210 h 626745"/>
              <a:gd name="connsiteX96" fmla="*/ 577215 w 605050"/>
              <a:gd name="connsiteY96" fmla="*/ 207645 h 626745"/>
              <a:gd name="connsiteX97" fmla="*/ 581025 w 605050"/>
              <a:gd name="connsiteY97" fmla="*/ 253365 h 626745"/>
              <a:gd name="connsiteX98" fmla="*/ 582930 w 605050"/>
              <a:gd name="connsiteY98" fmla="*/ 342900 h 626745"/>
              <a:gd name="connsiteX99" fmla="*/ 584835 w 605050"/>
              <a:gd name="connsiteY99" fmla="*/ 348615 h 626745"/>
              <a:gd name="connsiteX100" fmla="*/ 586740 w 605050"/>
              <a:gd name="connsiteY100" fmla="*/ 361950 h 626745"/>
              <a:gd name="connsiteX101" fmla="*/ 590550 w 605050"/>
              <a:gd name="connsiteY101" fmla="*/ 407670 h 626745"/>
              <a:gd name="connsiteX102" fmla="*/ 592455 w 605050"/>
              <a:gd name="connsiteY102" fmla="*/ 421005 h 626745"/>
              <a:gd name="connsiteX103" fmla="*/ 598170 w 605050"/>
              <a:gd name="connsiteY103" fmla="*/ 449580 h 626745"/>
              <a:gd name="connsiteX104" fmla="*/ 600075 w 605050"/>
              <a:gd name="connsiteY104" fmla="*/ 461010 h 626745"/>
              <a:gd name="connsiteX105" fmla="*/ 603885 w 605050"/>
              <a:gd name="connsiteY105" fmla="*/ 626745 h 626745"/>
              <a:gd name="connsiteX106" fmla="*/ 0 w 605050"/>
              <a:gd name="connsiteY106" fmla="*/ 622935 h 626745"/>
              <a:gd name="connsiteX0" fmla="*/ 0 w 603384"/>
              <a:gd name="connsiteY0" fmla="*/ 622935 h 622935"/>
              <a:gd name="connsiteX1" fmla="*/ 0 w 603384"/>
              <a:gd name="connsiteY1" fmla="*/ 622935 h 622935"/>
              <a:gd name="connsiteX2" fmla="*/ 1905 w 603384"/>
              <a:gd name="connsiteY2" fmla="*/ 605790 h 622935"/>
              <a:gd name="connsiteX3" fmla="*/ 5715 w 603384"/>
              <a:gd name="connsiteY3" fmla="*/ 527685 h 622935"/>
              <a:gd name="connsiteX4" fmla="*/ 9525 w 603384"/>
              <a:gd name="connsiteY4" fmla="*/ 363855 h 622935"/>
              <a:gd name="connsiteX5" fmla="*/ 11430 w 603384"/>
              <a:gd name="connsiteY5" fmla="*/ 302895 h 622935"/>
              <a:gd name="connsiteX6" fmla="*/ 13335 w 603384"/>
              <a:gd name="connsiteY6" fmla="*/ 297180 h 622935"/>
              <a:gd name="connsiteX7" fmla="*/ 17145 w 603384"/>
              <a:gd name="connsiteY7" fmla="*/ 291465 h 622935"/>
              <a:gd name="connsiteX8" fmla="*/ 19050 w 603384"/>
              <a:gd name="connsiteY8" fmla="*/ 251460 h 622935"/>
              <a:gd name="connsiteX9" fmla="*/ 20955 w 603384"/>
              <a:gd name="connsiteY9" fmla="*/ 245745 h 622935"/>
              <a:gd name="connsiteX10" fmla="*/ 24765 w 603384"/>
              <a:gd name="connsiteY10" fmla="*/ 171450 h 622935"/>
              <a:gd name="connsiteX11" fmla="*/ 26670 w 603384"/>
              <a:gd name="connsiteY11" fmla="*/ 163830 h 622935"/>
              <a:gd name="connsiteX12" fmla="*/ 30480 w 603384"/>
              <a:gd name="connsiteY12" fmla="*/ 146685 h 622935"/>
              <a:gd name="connsiteX13" fmla="*/ 34290 w 603384"/>
              <a:gd name="connsiteY13" fmla="*/ 135255 h 622935"/>
              <a:gd name="connsiteX14" fmla="*/ 36195 w 603384"/>
              <a:gd name="connsiteY14" fmla="*/ 129540 h 622935"/>
              <a:gd name="connsiteX15" fmla="*/ 38100 w 603384"/>
              <a:gd name="connsiteY15" fmla="*/ 123825 h 622935"/>
              <a:gd name="connsiteX16" fmla="*/ 40005 w 603384"/>
              <a:gd name="connsiteY16" fmla="*/ 110490 h 622935"/>
              <a:gd name="connsiteX17" fmla="*/ 41910 w 603384"/>
              <a:gd name="connsiteY17" fmla="*/ 104775 h 622935"/>
              <a:gd name="connsiteX18" fmla="*/ 43815 w 603384"/>
              <a:gd name="connsiteY18" fmla="*/ 89535 h 622935"/>
              <a:gd name="connsiteX19" fmla="*/ 49530 w 603384"/>
              <a:gd name="connsiteY19" fmla="*/ 72390 h 622935"/>
              <a:gd name="connsiteX20" fmla="*/ 57150 w 603384"/>
              <a:gd name="connsiteY20" fmla="*/ 60960 h 622935"/>
              <a:gd name="connsiteX21" fmla="*/ 59055 w 603384"/>
              <a:gd name="connsiteY21" fmla="*/ 55245 h 622935"/>
              <a:gd name="connsiteX22" fmla="*/ 62865 w 603384"/>
              <a:gd name="connsiteY22" fmla="*/ 49530 h 622935"/>
              <a:gd name="connsiteX23" fmla="*/ 68580 w 603384"/>
              <a:gd name="connsiteY23" fmla="*/ 38100 h 622935"/>
              <a:gd name="connsiteX24" fmla="*/ 72390 w 603384"/>
              <a:gd name="connsiteY24" fmla="*/ 22860 h 622935"/>
              <a:gd name="connsiteX25" fmla="*/ 80010 w 603384"/>
              <a:gd name="connsiteY25" fmla="*/ 1905 h 622935"/>
              <a:gd name="connsiteX26" fmla="*/ 85725 w 603384"/>
              <a:gd name="connsiteY26" fmla="*/ 0 h 622935"/>
              <a:gd name="connsiteX27" fmla="*/ 110490 w 603384"/>
              <a:gd name="connsiteY27" fmla="*/ 1905 h 622935"/>
              <a:gd name="connsiteX28" fmla="*/ 120015 w 603384"/>
              <a:gd name="connsiteY28" fmla="*/ 19050 h 622935"/>
              <a:gd name="connsiteX29" fmla="*/ 125730 w 603384"/>
              <a:gd name="connsiteY29" fmla="*/ 20955 h 622935"/>
              <a:gd name="connsiteX30" fmla="*/ 127635 w 603384"/>
              <a:gd name="connsiteY30" fmla="*/ 41910 h 622935"/>
              <a:gd name="connsiteX31" fmla="*/ 129540 w 603384"/>
              <a:gd name="connsiteY31" fmla="*/ 72390 h 622935"/>
              <a:gd name="connsiteX32" fmla="*/ 131445 w 603384"/>
              <a:gd name="connsiteY32" fmla="*/ 81915 h 622935"/>
              <a:gd name="connsiteX33" fmla="*/ 135255 w 603384"/>
              <a:gd name="connsiteY33" fmla="*/ 87630 h 622935"/>
              <a:gd name="connsiteX34" fmla="*/ 137160 w 603384"/>
              <a:gd name="connsiteY34" fmla="*/ 127635 h 622935"/>
              <a:gd name="connsiteX35" fmla="*/ 140970 w 603384"/>
              <a:gd name="connsiteY35" fmla="*/ 139065 h 622935"/>
              <a:gd name="connsiteX36" fmla="*/ 146685 w 603384"/>
              <a:gd name="connsiteY36" fmla="*/ 140970 h 622935"/>
              <a:gd name="connsiteX37" fmla="*/ 150495 w 603384"/>
              <a:gd name="connsiteY37" fmla="*/ 154305 h 622935"/>
              <a:gd name="connsiteX38" fmla="*/ 154305 w 603384"/>
              <a:gd name="connsiteY38" fmla="*/ 160020 h 622935"/>
              <a:gd name="connsiteX39" fmla="*/ 156210 w 603384"/>
              <a:gd name="connsiteY39" fmla="*/ 165735 h 622935"/>
              <a:gd name="connsiteX40" fmla="*/ 161925 w 603384"/>
              <a:gd name="connsiteY40" fmla="*/ 169545 h 622935"/>
              <a:gd name="connsiteX41" fmla="*/ 163830 w 603384"/>
              <a:gd name="connsiteY41" fmla="*/ 196215 h 622935"/>
              <a:gd name="connsiteX42" fmla="*/ 167640 w 603384"/>
              <a:gd name="connsiteY42" fmla="*/ 201930 h 622935"/>
              <a:gd name="connsiteX43" fmla="*/ 184785 w 603384"/>
              <a:gd name="connsiteY43" fmla="*/ 215265 h 622935"/>
              <a:gd name="connsiteX44" fmla="*/ 196215 w 603384"/>
              <a:gd name="connsiteY44" fmla="*/ 217170 h 622935"/>
              <a:gd name="connsiteX45" fmla="*/ 207645 w 603384"/>
              <a:gd name="connsiteY45" fmla="*/ 203835 h 622935"/>
              <a:gd name="connsiteX46" fmla="*/ 209550 w 603384"/>
              <a:gd name="connsiteY46" fmla="*/ 198120 h 622935"/>
              <a:gd name="connsiteX47" fmla="*/ 211455 w 603384"/>
              <a:gd name="connsiteY47" fmla="*/ 192405 h 622935"/>
              <a:gd name="connsiteX48" fmla="*/ 213360 w 603384"/>
              <a:gd name="connsiteY48" fmla="*/ 177165 h 622935"/>
              <a:gd name="connsiteX49" fmla="*/ 217170 w 603384"/>
              <a:gd name="connsiteY49" fmla="*/ 171450 h 622935"/>
              <a:gd name="connsiteX50" fmla="*/ 219075 w 603384"/>
              <a:gd name="connsiteY50" fmla="*/ 165735 h 622935"/>
              <a:gd name="connsiteX51" fmla="*/ 220980 w 603384"/>
              <a:gd name="connsiteY51" fmla="*/ 133350 h 622935"/>
              <a:gd name="connsiteX52" fmla="*/ 222885 w 603384"/>
              <a:gd name="connsiteY52" fmla="*/ 127635 h 622935"/>
              <a:gd name="connsiteX53" fmla="*/ 226695 w 603384"/>
              <a:gd name="connsiteY53" fmla="*/ 38100 h 622935"/>
              <a:gd name="connsiteX54" fmla="*/ 230505 w 603384"/>
              <a:gd name="connsiteY54" fmla="*/ 22860 h 622935"/>
              <a:gd name="connsiteX55" fmla="*/ 234315 w 603384"/>
              <a:gd name="connsiteY55" fmla="*/ 17145 h 622935"/>
              <a:gd name="connsiteX56" fmla="*/ 238125 w 603384"/>
              <a:gd name="connsiteY56" fmla="*/ 0 h 622935"/>
              <a:gd name="connsiteX57" fmla="*/ 321945 w 603384"/>
              <a:gd name="connsiteY57" fmla="*/ 0 h 622935"/>
              <a:gd name="connsiteX58" fmla="*/ 333375 w 603384"/>
              <a:gd name="connsiteY58" fmla="*/ 13335 h 622935"/>
              <a:gd name="connsiteX59" fmla="*/ 337185 w 603384"/>
              <a:gd name="connsiteY59" fmla="*/ 19050 h 622935"/>
              <a:gd name="connsiteX60" fmla="*/ 342900 w 603384"/>
              <a:gd name="connsiteY60" fmla="*/ 22860 h 622935"/>
              <a:gd name="connsiteX61" fmla="*/ 346710 w 603384"/>
              <a:gd name="connsiteY61" fmla="*/ 34290 h 622935"/>
              <a:gd name="connsiteX62" fmla="*/ 348615 w 603384"/>
              <a:gd name="connsiteY62" fmla="*/ 49530 h 622935"/>
              <a:gd name="connsiteX63" fmla="*/ 354330 w 603384"/>
              <a:gd name="connsiteY63" fmla="*/ 53340 h 622935"/>
              <a:gd name="connsiteX64" fmla="*/ 358140 w 603384"/>
              <a:gd name="connsiteY64" fmla="*/ 66675 h 622935"/>
              <a:gd name="connsiteX65" fmla="*/ 361950 w 603384"/>
              <a:gd name="connsiteY65" fmla="*/ 95250 h 622935"/>
              <a:gd name="connsiteX66" fmla="*/ 365760 w 603384"/>
              <a:gd name="connsiteY66" fmla="*/ 106680 h 622935"/>
              <a:gd name="connsiteX67" fmla="*/ 367665 w 603384"/>
              <a:gd name="connsiteY67" fmla="*/ 127635 h 622935"/>
              <a:gd name="connsiteX68" fmla="*/ 369570 w 603384"/>
              <a:gd name="connsiteY68" fmla="*/ 133350 h 622935"/>
              <a:gd name="connsiteX69" fmla="*/ 371475 w 603384"/>
              <a:gd name="connsiteY69" fmla="*/ 236220 h 622935"/>
              <a:gd name="connsiteX70" fmla="*/ 375285 w 603384"/>
              <a:gd name="connsiteY70" fmla="*/ 247650 h 622935"/>
              <a:gd name="connsiteX71" fmla="*/ 373380 w 603384"/>
              <a:gd name="connsiteY71" fmla="*/ 266700 h 622935"/>
              <a:gd name="connsiteX72" fmla="*/ 377190 w 603384"/>
              <a:gd name="connsiteY72" fmla="*/ 278130 h 622935"/>
              <a:gd name="connsiteX73" fmla="*/ 381000 w 603384"/>
              <a:gd name="connsiteY73" fmla="*/ 302895 h 622935"/>
              <a:gd name="connsiteX74" fmla="*/ 384810 w 603384"/>
              <a:gd name="connsiteY74" fmla="*/ 308610 h 622935"/>
              <a:gd name="connsiteX75" fmla="*/ 386715 w 603384"/>
              <a:gd name="connsiteY75" fmla="*/ 339090 h 622935"/>
              <a:gd name="connsiteX76" fmla="*/ 392430 w 603384"/>
              <a:gd name="connsiteY76" fmla="*/ 356235 h 622935"/>
              <a:gd name="connsiteX77" fmla="*/ 396240 w 603384"/>
              <a:gd name="connsiteY77" fmla="*/ 361950 h 622935"/>
              <a:gd name="connsiteX78" fmla="*/ 407670 w 603384"/>
              <a:gd name="connsiteY78" fmla="*/ 369570 h 622935"/>
              <a:gd name="connsiteX79" fmla="*/ 426720 w 603384"/>
              <a:gd name="connsiteY79" fmla="*/ 365760 h 622935"/>
              <a:gd name="connsiteX80" fmla="*/ 436245 w 603384"/>
              <a:gd name="connsiteY80" fmla="*/ 354330 h 622935"/>
              <a:gd name="connsiteX81" fmla="*/ 440055 w 603384"/>
              <a:gd name="connsiteY81" fmla="*/ 342900 h 622935"/>
              <a:gd name="connsiteX82" fmla="*/ 447675 w 603384"/>
              <a:gd name="connsiteY82" fmla="*/ 325755 h 622935"/>
              <a:gd name="connsiteX83" fmla="*/ 453390 w 603384"/>
              <a:gd name="connsiteY83" fmla="*/ 314325 h 622935"/>
              <a:gd name="connsiteX84" fmla="*/ 468630 w 603384"/>
              <a:gd name="connsiteY84" fmla="*/ 312420 h 622935"/>
              <a:gd name="connsiteX85" fmla="*/ 474345 w 603384"/>
              <a:gd name="connsiteY85" fmla="*/ 310515 h 622935"/>
              <a:gd name="connsiteX86" fmla="*/ 489585 w 603384"/>
              <a:gd name="connsiteY86" fmla="*/ 308610 h 622935"/>
              <a:gd name="connsiteX87" fmla="*/ 493395 w 603384"/>
              <a:gd name="connsiteY87" fmla="*/ 302895 h 622935"/>
              <a:gd name="connsiteX88" fmla="*/ 495300 w 603384"/>
              <a:gd name="connsiteY88" fmla="*/ 257175 h 622935"/>
              <a:gd name="connsiteX89" fmla="*/ 497205 w 603384"/>
              <a:gd name="connsiteY89" fmla="*/ 251460 h 622935"/>
              <a:gd name="connsiteX90" fmla="*/ 504825 w 603384"/>
              <a:gd name="connsiteY90" fmla="*/ 213360 h 622935"/>
              <a:gd name="connsiteX91" fmla="*/ 510540 w 603384"/>
              <a:gd name="connsiteY91" fmla="*/ 182880 h 622935"/>
              <a:gd name="connsiteX92" fmla="*/ 512445 w 603384"/>
              <a:gd name="connsiteY92" fmla="*/ 177165 h 622935"/>
              <a:gd name="connsiteX93" fmla="*/ 516255 w 603384"/>
              <a:gd name="connsiteY93" fmla="*/ 156210 h 622935"/>
              <a:gd name="connsiteX94" fmla="*/ 518160 w 603384"/>
              <a:gd name="connsiteY94" fmla="*/ 154305 h 622935"/>
              <a:gd name="connsiteX95" fmla="*/ 577215 w 603384"/>
              <a:gd name="connsiteY95" fmla="*/ 156210 h 622935"/>
              <a:gd name="connsiteX96" fmla="*/ 577215 w 603384"/>
              <a:gd name="connsiteY96" fmla="*/ 207645 h 622935"/>
              <a:gd name="connsiteX97" fmla="*/ 581025 w 603384"/>
              <a:gd name="connsiteY97" fmla="*/ 253365 h 622935"/>
              <a:gd name="connsiteX98" fmla="*/ 582930 w 603384"/>
              <a:gd name="connsiteY98" fmla="*/ 342900 h 622935"/>
              <a:gd name="connsiteX99" fmla="*/ 584835 w 603384"/>
              <a:gd name="connsiteY99" fmla="*/ 348615 h 622935"/>
              <a:gd name="connsiteX100" fmla="*/ 586740 w 603384"/>
              <a:gd name="connsiteY100" fmla="*/ 361950 h 622935"/>
              <a:gd name="connsiteX101" fmla="*/ 590550 w 603384"/>
              <a:gd name="connsiteY101" fmla="*/ 407670 h 622935"/>
              <a:gd name="connsiteX102" fmla="*/ 592455 w 603384"/>
              <a:gd name="connsiteY102" fmla="*/ 421005 h 622935"/>
              <a:gd name="connsiteX103" fmla="*/ 598170 w 603384"/>
              <a:gd name="connsiteY103" fmla="*/ 449580 h 622935"/>
              <a:gd name="connsiteX104" fmla="*/ 600075 w 603384"/>
              <a:gd name="connsiteY104" fmla="*/ 461010 h 622935"/>
              <a:gd name="connsiteX105" fmla="*/ 601980 w 603384"/>
              <a:gd name="connsiteY105" fmla="*/ 619125 h 622935"/>
              <a:gd name="connsiteX106" fmla="*/ 0 w 603384"/>
              <a:gd name="connsiteY106" fmla="*/ 622935 h 622935"/>
              <a:gd name="connsiteX0" fmla="*/ 0 w 603384"/>
              <a:gd name="connsiteY0" fmla="*/ 622935 h 624840"/>
              <a:gd name="connsiteX1" fmla="*/ 0 w 603384"/>
              <a:gd name="connsiteY1" fmla="*/ 622935 h 624840"/>
              <a:gd name="connsiteX2" fmla="*/ 1905 w 603384"/>
              <a:gd name="connsiteY2" fmla="*/ 605790 h 624840"/>
              <a:gd name="connsiteX3" fmla="*/ 5715 w 603384"/>
              <a:gd name="connsiteY3" fmla="*/ 527685 h 624840"/>
              <a:gd name="connsiteX4" fmla="*/ 9525 w 603384"/>
              <a:gd name="connsiteY4" fmla="*/ 363855 h 624840"/>
              <a:gd name="connsiteX5" fmla="*/ 11430 w 603384"/>
              <a:gd name="connsiteY5" fmla="*/ 302895 h 624840"/>
              <a:gd name="connsiteX6" fmla="*/ 13335 w 603384"/>
              <a:gd name="connsiteY6" fmla="*/ 297180 h 624840"/>
              <a:gd name="connsiteX7" fmla="*/ 17145 w 603384"/>
              <a:gd name="connsiteY7" fmla="*/ 291465 h 624840"/>
              <a:gd name="connsiteX8" fmla="*/ 19050 w 603384"/>
              <a:gd name="connsiteY8" fmla="*/ 251460 h 624840"/>
              <a:gd name="connsiteX9" fmla="*/ 20955 w 603384"/>
              <a:gd name="connsiteY9" fmla="*/ 245745 h 624840"/>
              <a:gd name="connsiteX10" fmla="*/ 24765 w 603384"/>
              <a:gd name="connsiteY10" fmla="*/ 171450 h 624840"/>
              <a:gd name="connsiteX11" fmla="*/ 26670 w 603384"/>
              <a:gd name="connsiteY11" fmla="*/ 163830 h 624840"/>
              <a:gd name="connsiteX12" fmla="*/ 30480 w 603384"/>
              <a:gd name="connsiteY12" fmla="*/ 146685 h 624840"/>
              <a:gd name="connsiteX13" fmla="*/ 34290 w 603384"/>
              <a:gd name="connsiteY13" fmla="*/ 135255 h 624840"/>
              <a:gd name="connsiteX14" fmla="*/ 36195 w 603384"/>
              <a:gd name="connsiteY14" fmla="*/ 129540 h 624840"/>
              <a:gd name="connsiteX15" fmla="*/ 38100 w 603384"/>
              <a:gd name="connsiteY15" fmla="*/ 123825 h 624840"/>
              <a:gd name="connsiteX16" fmla="*/ 40005 w 603384"/>
              <a:gd name="connsiteY16" fmla="*/ 110490 h 624840"/>
              <a:gd name="connsiteX17" fmla="*/ 41910 w 603384"/>
              <a:gd name="connsiteY17" fmla="*/ 104775 h 624840"/>
              <a:gd name="connsiteX18" fmla="*/ 43815 w 603384"/>
              <a:gd name="connsiteY18" fmla="*/ 89535 h 624840"/>
              <a:gd name="connsiteX19" fmla="*/ 49530 w 603384"/>
              <a:gd name="connsiteY19" fmla="*/ 72390 h 624840"/>
              <a:gd name="connsiteX20" fmla="*/ 57150 w 603384"/>
              <a:gd name="connsiteY20" fmla="*/ 60960 h 624840"/>
              <a:gd name="connsiteX21" fmla="*/ 59055 w 603384"/>
              <a:gd name="connsiteY21" fmla="*/ 55245 h 624840"/>
              <a:gd name="connsiteX22" fmla="*/ 62865 w 603384"/>
              <a:gd name="connsiteY22" fmla="*/ 49530 h 624840"/>
              <a:gd name="connsiteX23" fmla="*/ 68580 w 603384"/>
              <a:gd name="connsiteY23" fmla="*/ 38100 h 624840"/>
              <a:gd name="connsiteX24" fmla="*/ 72390 w 603384"/>
              <a:gd name="connsiteY24" fmla="*/ 22860 h 624840"/>
              <a:gd name="connsiteX25" fmla="*/ 80010 w 603384"/>
              <a:gd name="connsiteY25" fmla="*/ 1905 h 624840"/>
              <a:gd name="connsiteX26" fmla="*/ 85725 w 603384"/>
              <a:gd name="connsiteY26" fmla="*/ 0 h 624840"/>
              <a:gd name="connsiteX27" fmla="*/ 110490 w 603384"/>
              <a:gd name="connsiteY27" fmla="*/ 1905 h 624840"/>
              <a:gd name="connsiteX28" fmla="*/ 120015 w 603384"/>
              <a:gd name="connsiteY28" fmla="*/ 19050 h 624840"/>
              <a:gd name="connsiteX29" fmla="*/ 125730 w 603384"/>
              <a:gd name="connsiteY29" fmla="*/ 20955 h 624840"/>
              <a:gd name="connsiteX30" fmla="*/ 127635 w 603384"/>
              <a:gd name="connsiteY30" fmla="*/ 41910 h 624840"/>
              <a:gd name="connsiteX31" fmla="*/ 129540 w 603384"/>
              <a:gd name="connsiteY31" fmla="*/ 72390 h 624840"/>
              <a:gd name="connsiteX32" fmla="*/ 131445 w 603384"/>
              <a:gd name="connsiteY32" fmla="*/ 81915 h 624840"/>
              <a:gd name="connsiteX33" fmla="*/ 135255 w 603384"/>
              <a:gd name="connsiteY33" fmla="*/ 87630 h 624840"/>
              <a:gd name="connsiteX34" fmla="*/ 137160 w 603384"/>
              <a:gd name="connsiteY34" fmla="*/ 127635 h 624840"/>
              <a:gd name="connsiteX35" fmla="*/ 140970 w 603384"/>
              <a:gd name="connsiteY35" fmla="*/ 139065 h 624840"/>
              <a:gd name="connsiteX36" fmla="*/ 146685 w 603384"/>
              <a:gd name="connsiteY36" fmla="*/ 140970 h 624840"/>
              <a:gd name="connsiteX37" fmla="*/ 150495 w 603384"/>
              <a:gd name="connsiteY37" fmla="*/ 154305 h 624840"/>
              <a:gd name="connsiteX38" fmla="*/ 154305 w 603384"/>
              <a:gd name="connsiteY38" fmla="*/ 160020 h 624840"/>
              <a:gd name="connsiteX39" fmla="*/ 156210 w 603384"/>
              <a:gd name="connsiteY39" fmla="*/ 165735 h 624840"/>
              <a:gd name="connsiteX40" fmla="*/ 161925 w 603384"/>
              <a:gd name="connsiteY40" fmla="*/ 169545 h 624840"/>
              <a:gd name="connsiteX41" fmla="*/ 163830 w 603384"/>
              <a:gd name="connsiteY41" fmla="*/ 196215 h 624840"/>
              <a:gd name="connsiteX42" fmla="*/ 167640 w 603384"/>
              <a:gd name="connsiteY42" fmla="*/ 201930 h 624840"/>
              <a:gd name="connsiteX43" fmla="*/ 184785 w 603384"/>
              <a:gd name="connsiteY43" fmla="*/ 215265 h 624840"/>
              <a:gd name="connsiteX44" fmla="*/ 196215 w 603384"/>
              <a:gd name="connsiteY44" fmla="*/ 217170 h 624840"/>
              <a:gd name="connsiteX45" fmla="*/ 207645 w 603384"/>
              <a:gd name="connsiteY45" fmla="*/ 203835 h 624840"/>
              <a:gd name="connsiteX46" fmla="*/ 209550 w 603384"/>
              <a:gd name="connsiteY46" fmla="*/ 198120 h 624840"/>
              <a:gd name="connsiteX47" fmla="*/ 211455 w 603384"/>
              <a:gd name="connsiteY47" fmla="*/ 192405 h 624840"/>
              <a:gd name="connsiteX48" fmla="*/ 213360 w 603384"/>
              <a:gd name="connsiteY48" fmla="*/ 177165 h 624840"/>
              <a:gd name="connsiteX49" fmla="*/ 217170 w 603384"/>
              <a:gd name="connsiteY49" fmla="*/ 171450 h 624840"/>
              <a:gd name="connsiteX50" fmla="*/ 219075 w 603384"/>
              <a:gd name="connsiteY50" fmla="*/ 165735 h 624840"/>
              <a:gd name="connsiteX51" fmla="*/ 220980 w 603384"/>
              <a:gd name="connsiteY51" fmla="*/ 133350 h 624840"/>
              <a:gd name="connsiteX52" fmla="*/ 222885 w 603384"/>
              <a:gd name="connsiteY52" fmla="*/ 127635 h 624840"/>
              <a:gd name="connsiteX53" fmla="*/ 226695 w 603384"/>
              <a:gd name="connsiteY53" fmla="*/ 38100 h 624840"/>
              <a:gd name="connsiteX54" fmla="*/ 230505 w 603384"/>
              <a:gd name="connsiteY54" fmla="*/ 22860 h 624840"/>
              <a:gd name="connsiteX55" fmla="*/ 234315 w 603384"/>
              <a:gd name="connsiteY55" fmla="*/ 17145 h 624840"/>
              <a:gd name="connsiteX56" fmla="*/ 238125 w 603384"/>
              <a:gd name="connsiteY56" fmla="*/ 0 h 624840"/>
              <a:gd name="connsiteX57" fmla="*/ 321945 w 603384"/>
              <a:gd name="connsiteY57" fmla="*/ 0 h 624840"/>
              <a:gd name="connsiteX58" fmla="*/ 333375 w 603384"/>
              <a:gd name="connsiteY58" fmla="*/ 13335 h 624840"/>
              <a:gd name="connsiteX59" fmla="*/ 337185 w 603384"/>
              <a:gd name="connsiteY59" fmla="*/ 19050 h 624840"/>
              <a:gd name="connsiteX60" fmla="*/ 342900 w 603384"/>
              <a:gd name="connsiteY60" fmla="*/ 22860 h 624840"/>
              <a:gd name="connsiteX61" fmla="*/ 346710 w 603384"/>
              <a:gd name="connsiteY61" fmla="*/ 34290 h 624840"/>
              <a:gd name="connsiteX62" fmla="*/ 348615 w 603384"/>
              <a:gd name="connsiteY62" fmla="*/ 49530 h 624840"/>
              <a:gd name="connsiteX63" fmla="*/ 354330 w 603384"/>
              <a:gd name="connsiteY63" fmla="*/ 53340 h 624840"/>
              <a:gd name="connsiteX64" fmla="*/ 358140 w 603384"/>
              <a:gd name="connsiteY64" fmla="*/ 66675 h 624840"/>
              <a:gd name="connsiteX65" fmla="*/ 361950 w 603384"/>
              <a:gd name="connsiteY65" fmla="*/ 95250 h 624840"/>
              <a:gd name="connsiteX66" fmla="*/ 365760 w 603384"/>
              <a:gd name="connsiteY66" fmla="*/ 106680 h 624840"/>
              <a:gd name="connsiteX67" fmla="*/ 367665 w 603384"/>
              <a:gd name="connsiteY67" fmla="*/ 127635 h 624840"/>
              <a:gd name="connsiteX68" fmla="*/ 369570 w 603384"/>
              <a:gd name="connsiteY68" fmla="*/ 133350 h 624840"/>
              <a:gd name="connsiteX69" fmla="*/ 371475 w 603384"/>
              <a:gd name="connsiteY69" fmla="*/ 236220 h 624840"/>
              <a:gd name="connsiteX70" fmla="*/ 375285 w 603384"/>
              <a:gd name="connsiteY70" fmla="*/ 247650 h 624840"/>
              <a:gd name="connsiteX71" fmla="*/ 373380 w 603384"/>
              <a:gd name="connsiteY71" fmla="*/ 266700 h 624840"/>
              <a:gd name="connsiteX72" fmla="*/ 377190 w 603384"/>
              <a:gd name="connsiteY72" fmla="*/ 278130 h 624840"/>
              <a:gd name="connsiteX73" fmla="*/ 381000 w 603384"/>
              <a:gd name="connsiteY73" fmla="*/ 302895 h 624840"/>
              <a:gd name="connsiteX74" fmla="*/ 384810 w 603384"/>
              <a:gd name="connsiteY74" fmla="*/ 308610 h 624840"/>
              <a:gd name="connsiteX75" fmla="*/ 386715 w 603384"/>
              <a:gd name="connsiteY75" fmla="*/ 339090 h 624840"/>
              <a:gd name="connsiteX76" fmla="*/ 392430 w 603384"/>
              <a:gd name="connsiteY76" fmla="*/ 356235 h 624840"/>
              <a:gd name="connsiteX77" fmla="*/ 396240 w 603384"/>
              <a:gd name="connsiteY77" fmla="*/ 361950 h 624840"/>
              <a:gd name="connsiteX78" fmla="*/ 407670 w 603384"/>
              <a:gd name="connsiteY78" fmla="*/ 369570 h 624840"/>
              <a:gd name="connsiteX79" fmla="*/ 426720 w 603384"/>
              <a:gd name="connsiteY79" fmla="*/ 365760 h 624840"/>
              <a:gd name="connsiteX80" fmla="*/ 436245 w 603384"/>
              <a:gd name="connsiteY80" fmla="*/ 354330 h 624840"/>
              <a:gd name="connsiteX81" fmla="*/ 440055 w 603384"/>
              <a:gd name="connsiteY81" fmla="*/ 342900 h 624840"/>
              <a:gd name="connsiteX82" fmla="*/ 447675 w 603384"/>
              <a:gd name="connsiteY82" fmla="*/ 325755 h 624840"/>
              <a:gd name="connsiteX83" fmla="*/ 453390 w 603384"/>
              <a:gd name="connsiteY83" fmla="*/ 314325 h 624840"/>
              <a:gd name="connsiteX84" fmla="*/ 468630 w 603384"/>
              <a:gd name="connsiteY84" fmla="*/ 312420 h 624840"/>
              <a:gd name="connsiteX85" fmla="*/ 474345 w 603384"/>
              <a:gd name="connsiteY85" fmla="*/ 310515 h 624840"/>
              <a:gd name="connsiteX86" fmla="*/ 489585 w 603384"/>
              <a:gd name="connsiteY86" fmla="*/ 308610 h 624840"/>
              <a:gd name="connsiteX87" fmla="*/ 493395 w 603384"/>
              <a:gd name="connsiteY87" fmla="*/ 302895 h 624840"/>
              <a:gd name="connsiteX88" fmla="*/ 495300 w 603384"/>
              <a:gd name="connsiteY88" fmla="*/ 257175 h 624840"/>
              <a:gd name="connsiteX89" fmla="*/ 497205 w 603384"/>
              <a:gd name="connsiteY89" fmla="*/ 251460 h 624840"/>
              <a:gd name="connsiteX90" fmla="*/ 504825 w 603384"/>
              <a:gd name="connsiteY90" fmla="*/ 213360 h 624840"/>
              <a:gd name="connsiteX91" fmla="*/ 510540 w 603384"/>
              <a:gd name="connsiteY91" fmla="*/ 182880 h 624840"/>
              <a:gd name="connsiteX92" fmla="*/ 512445 w 603384"/>
              <a:gd name="connsiteY92" fmla="*/ 177165 h 624840"/>
              <a:gd name="connsiteX93" fmla="*/ 516255 w 603384"/>
              <a:gd name="connsiteY93" fmla="*/ 156210 h 624840"/>
              <a:gd name="connsiteX94" fmla="*/ 518160 w 603384"/>
              <a:gd name="connsiteY94" fmla="*/ 154305 h 624840"/>
              <a:gd name="connsiteX95" fmla="*/ 577215 w 603384"/>
              <a:gd name="connsiteY95" fmla="*/ 156210 h 624840"/>
              <a:gd name="connsiteX96" fmla="*/ 577215 w 603384"/>
              <a:gd name="connsiteY96" fmla="*/ 207645 h 624840"/>
              <a:gd name="connsiteX97" fmla="*/ 581025 w 603384"/>
              <a:gd name="connsiteY97" fmla="*/ 253365 h 624840"/>
              <a:gd name="connsiteX98" fmla="*/ 582930 w 603384"/>
              <a:gd name="connsiteY98" fmla="*/ 342900 h 624840"/>
              <a:gd name="connsiteX99" fmla="*/ 584835 w 603384"/>
              <a:gd name="connsiteY99" fmla="*/ 348615 h 624840"/>
              <a:gd name="connsiteX100" fmla="*/ 586740 w 603384"/>
              <a:gd name="connsiteY100" fmla="*/ 361950 h 624840"/>
              <a:gd name="connsiteX101" fmla="*/ 590550 w 603384"/>
              <a:gd name="connsiteY101" fmla="*/ 407670 h 624840"/>
              <a:gd name="connsiteX102" fmla="*/ 592455 w 603384"/>
              <a:gd name="connsiteY102" fmla="*/ 421005 h 624840"/>
              <a:gd name="connsiteX103" fmla="*/ 598170 w 603384"/>
              <a:gd name="connsiteY103" fmla="*/ 449580 h 624840"/>
              <a:gd name="connsiteX104" fmla="*/ 600075 w 603384"/>
              <a:gd name="connsiteY104" fmla="*/ 461010 h 624840"/>
              <a:gd name="connsiteX105" fmla="*/ 601980 w 603384"/>
              <a:gd name="connsiteY105" fmla="*/ 624840 h 624840"/>
              <a:gd name="connsiteX106" fmla="*/ 0 w 603384"/>
              <a:gd name="connsiteY106" fmla="*/ 622935 h 624840"/>
              <a:gd name="connsiteX0" fmla="*/ 0 w 610372"/>
              <a:gd name="connsiteY0" fmla="*/ 622935 h 624840"/>
              <a:gd name="connsiteX1" fmla="*/ 0 w 610372"/>
              <a:gd name="connsiteY1" fmla="*/ 622935 h 624840"/>
              <a:gd name="connsiteX2" fmla="*/ 1905 w 610372"/>
              <a:gd name="connsiteY2" fmla="*/ 605790 h 624840"/>
              <a:gd name="connsiteX3" fmla="*/ 5715 w 610372"/>
              <a:gd name="connsiteY3" fmla="*/ 527685 h 624840"/>
              <a:gd name="connsiteX4" fmla="*/ 9525 w 610372"/>
              <a:gd name="connsiteY4" fmla="*/ 363855 h 624840"/>
              <a:gd name="connsiteX5" fmla="*/ 11430 w 610372"/>
              <a:gd name="connsiteY5" fmla="*/ 302895 h 624840"/>
              <a:gd name="connsiteX6" fmla="*/ 13335 w 610372"/>
              <a:gd name="connsiteY6" fmla="*/ 297180 h 624840"/>
              <a:gd name="connsiteX7" fmla="*/ 17145 w 610372"/>
              <a:gd name="connsiteY7" fmla="*/ 291465 h 624840"/>
              <a:gd name="connsiteX8" fmla="*/ 19050 w 610372"/>
              <a:gd name="connsiteY8" fmla="*/ 251460 h 624840"/>
              <a:gd name="connsiteX9" fmla="*/ 20955 w 610372"/>
              <a:gd name="connsiteY9" fmla="*/ 245745 h 624840"/>
              <a:gd name="connsiteX10" fmla="*/ 24765 w 610372"/>
              <a:gd name="connsiteY10" fmla="*/ 171450 h 624840"/>
              <a:gd name="connsiteX11" fmla="*/ 26670 w 610372"/>
              <a:gd name="connsiteY11" fmla="*/ 163830 h 624840"/>
              <a:gd name="connsiteX12" fmla="*/ 30480 w 610372"/>
              <a:gd name="connsiteY12" fmla="*/ 146685 h 624840"/>
              <a:gd name="connsiteX13" fmla="*/ 34290 w 610372"/>
              <a:gd name="connsiteY13" fmla="*/ 135255 h 624840"/>
              <a:gd name="connsiteX14" fmla="*/ 36195 w 610372"/>
              <a:gd name="connsiteY14" fmla="*/ 129540 h 624840"/>
              <a:gd name="connsiteX15" fmla="*/ 38100 w 610372"/>
              <a:gd name="connsiteY15" fmla="*/ 123825 h 624840"/>
              <a:gd name="connsiteX16" fmla="*/ 40005 w 610372"/>
              <a:gd name="connsiteY16" fmla="*/ 110490 h 624840"/>
              <a:gd name="connsiteX17" fmla="*/ 41910 w 610372"/>
              <a:gd name="connsiteY17" fmla="*/ 104775 h 624840"/>
              <a:gd name="connsiteX18" fmla="*/ 43815 w 610372"/>
              <a:gd name="connsiteY18" fmla="*/ 89535 h 624840"/>
              <a:gd name="connsiteX19" fmla="*/ 49530 w 610372"/>
              <a:gd name="connsiteY19" fmla="*/ 72390 h 624840"/>
              <a:gd name="connsiteX20" fmla="*/ 57150 w 610372"/>
              <a:gd name="connsiteY20" fmla="*/ 60960 h 624840"/>
              <a:gd name="connsiteX21" fmla="*/ 59055 w 610372"/>
              <a:gd name="connsiteY21" fmla="*/ 55245 h 624840"/>
              <a:gd name="connsiteX22" fmla="*/ 62865 w 610372"/>
              <a:gd name="connsiteY22" fmla="*/ 49530 h 624840"/>
              <a:gd name="connsiteX23" fmla="*/ 68580 w 610372"/>
              <a:gd name="connsiteY23" fmla="*/ 38100 h 624840"/>
              <a:gd name="connsiteX24" fmla="*/ 72390 w 610372"/>
              <a:gd name="connsiteY24" fmla="*/ 22860 h 624840"/>
              <a:gd name="connsiteX25" fmla="*/ 80010 w 610372"/>
              <a:gd name="connsiteY25" fmla="*/ 1905 h 624840"/>
              <a:gd name="connsiteX26" fmla="*/ 85725 w 610372"/>
              <a:gd name="connsiteY26" fmla="*/ 0 h 624840"/>
              <a:gd name="connsiteX27" fmla="*/ 110490 w 610372"/>
              <a:gd name="connsiteY27" fmla="*/ 1905 h 624840"/>
              <a:gd name="connsiteX28" fmla="*/ 120015 w 610372"/>
              <a:gd name="connsiteY28" fmla="*/ 19050 h 624840"/>
              <a:gd name="connsiteX29" fmla="*/ 125730 w 610372"/>
              <a:gd name="connsiteY29" fmla="*/ 20955 h 624840"/>
              <a:gd name="connsiteX30" fmla="*/ 127635 w 610372"/>
              <a:gd name="connsiteY30" fmla="*/ 41910 h 624840"/>
              <a:gd name="connsiteX31" fmla="*/ 129540 w 610372"/>
              <a:gd name="connsiteY31" fmla="*/ 72390 h 624840"/>
              <a:gd name="connsiteX32" fmla="*/ 131445 w 610372"/>
              <a:gd name="connsiteY32" fmla="*/ 81915 h 624840"/>
              <a:gd name="connsiteX33" fmla="*/ 135255 w 610372"/>
              <a:gd name="connsiteY33" fmla="*/ 87630 h 624840"/>
              <a:gd name="connsiteX34" fmla="*/ 137160 w 610372"/>
              <a:gd name="connsiteY34" fmla="*/ 127635 h 624840"/>
              <a:gd name="connsiteX35" fmla="*/ 140970 w 610372"/>
              <a:gd name="connsiteY35" fmla="*/ 139065 h 624840"/>
              <a:gd name="connsiteX36" fmla="*/ 146685 w 610372"/>
              <a:gd name="connsiteY36" fmla="*/ 140970 h 624840"/>
              <a:gd name="connsiteX37" fmla="*/ 150495 w 610372"/>
              <a:gd name="connsiteY37" fmla="*/ 154305 h 624840"/>
              <a:gd name="connsiteX38" fmla="*/ 154305 w 610372"/>
              <a:gd name="connsiteY38" fmla="*/ 160020 h 624840"/>
              <a:gd name="connsiteX39" fmla="*/ 156210 w 610372"/>
              <a:gd name="connsiteY39" fmla="*/ 165735 h 624840"/>
              <a:gd name="connsiteX40" fmla="*/ 161925 w 610372"/>
              <a:gd name="connsiteY40" fmla="*/ 169545 h 624840"/>
              <a:gd name="connsiteX41" fmla="*/ 163830 w 610372"/>
              <a:gd name="connsiteY41" fmla="*/ 196215 h 624840"/>
              <a:gd name="connsiteX42" fmla="*/ 167640 w 610372"/>
              <a:gd name="connsiteY42" fmla="*/ 201930 h 624840"/>
              <a:gd name="connsiteX43" fmla="*/ 184785 w 610372"/>
              <a:gd name="connsiteY43" fmla="*/ 215265 h 624840"/>
              <a:gd name="connsiteX44" fmla="*/ 196215 w 610372"/>
              <a:gd name="connsiteY44" fmla="*/ 217170 h 624840"/>
              <a:gd name="connsiteX45" fmla="*/ 207645 w 610372"/>
              <a:gd name="connsiteY45" fmla="*/ 203835 h 624840"/>
              <a:gd name="connsiteX46" fmla="*/ 209550 w 610372"/>
              <a:gd name="connsiteY46" fmla="*/ 198120 h 624840"/>
              <a:gd name="connsiteX47" fmla="*/ 211455 w 610372"/>
              <a:gd name="connsiteY47" fmla="*/ 192405 h 624840"/>
              <a:gd name="connsiteX48" fmla="*/ 213360 w 610372"/>
              <a:gd name="connsiteY48" fmla="*/ 177165 h 624840"/>
              <a:gd name="connsiteX49" fmla="*/ 217170 w 610372"/>
              <a:gd name="connsiteY49" fmla="*/ 171450 h 624840"/>
              <a:gd name="connsiteX50" fmla="*/ 219075 w 610372"/>
              <a:gd name="connsiteY50" fmla="*/ 165735 h 624840"/>
              <a:gd name="connsiteX51" fmla="*/ 220980 w 610372"/>
              <a:gd name="connsiteY51" fmla="*/ 133350 h 624840"/>
              <a:gd name="connsiteX52" fmla="*/ 222885 w 610372"/>
              <a:gd name="connsiteY52" fmla="*/ 127635 h 624840"/>
              <a:gd name="connsiteX53" fmla="*/ 226695 w 610372"/>
              <a:gd name="connsiteY53" fmla="*/ 38100 h 624840"/>
              <a:gd name="connsiteX54" fmla="*/ 230505 w 610372"/>
              <a:gd name="connsiteY54" fmla="*/ 22860 h 624840"/>
              <a:gd name="connsiteX55" fmla="*/ 234315 w 610372"/>
              <a:gd name="connsiteY55" fmla="*/ 17145 h 624840"/>
              <a:gd name="connsiteX56" fmla="*/ 238125 w 610372"/>
              <a:gd name="connsiteY56" fmla="*/ 0 h 624840"/>
              <a:gd name="connsiteX57" fmla="*/ 321945 w 610372"/>
              <a:gd name="connsiteY57" fmla="*/ 0 h 624840"/>
              <a:gd name="connsiteX58" fmla="*/ 333375 w 610372"/>
              <a:gd name="connsiteY58" fmla="*/ 13335 h 624840"/>
              <a:gd name="connsiteX59" fmla="*/ 337185 w 610372"/>
              <a:gd name="connsiteY59" fmla="*/ 19050 h 624840"/>
              <a:gd name="connsiteX60" fmla="*/ 342900 w 610372"/>
              <a:gd name="connsiteY60" fmla="*/ 22860 h 624840"/>
              <a:gd name="connsiteX61" fmla="*/ 346710 w 610372"/>
              <a:gd name="connsiteY61" fmla="*/ 34290 h 624840"/>
              <a:gd name="connsiteX62" fmla="*/ 348615 w 610372"/>
              <a:gd name="connsiteY62" fmla="*/ 49530 h 624840"/>
              <a:gd name="connsiteX63" fmla="*/ 354330 w 610372"/>
              <a:gd name="connsiteY63" fmla="*/ 53340 h 624840"/>
              <a:gd name="connsiteX64" fmla="*/ 358140 w 610372"/>
              <a:gd name="connsiteY64" fmla="*/ 66675 h 624840"/>
              <a:gd name="connsiteX65" fmla="*/ 361950 w 610372"/>
              <a:gd name="connsiteY65" fmla="*/ 95250 h 624840"/>
              <a:gd name="connsiteX66" fmla="*/ 365760 w 610372"/>
              <a:gd name="connsiteY66" fmla="*/ 106680 h 624840"/>
              <a:gd name="connsiteX67" fmla="*/ 367665 w 610372"/>
              <a:gd name="connsiteY67" fmla="*/ 127635 h 624840"/>
              <a:gd name="connsiteX68" fmla="*/ 369570 w 610372"/>
              <a:gd name="connsiteY68" fmla="*/ 133350 h 624840"/>
              <a:gd name="connsiteX69" fmla="*/ 371475 w 610372"/>
              <a:gd name="connsiteY69" fmla="*/ 236220 h 624840"/>
              <a:gd name="connsiteX70" fmla="*/ 375285 w 610372"/>
              <a:gd name="connsiteY70" fmla="*/ 247650 h 624840"/>
              <a:gd name="connsiteX71" fmla="*/ 373380 w 610372"/>
              <a:gd name="connsiteY71" fmla="*/ 266700 h 624840"/>
              <a:gd name="connsiteX72" fmla="*/ 377190 w 610372"/>
              <a:gd name="connsiteY72" fmla="*/ 278130 h 624840"/>
              <a:gd name="connsiteX73" fmla="*/ 381000 w 610372"/>
              <a:gd name="connsiteY73" fmla="*/ 302895 h 624840"/>
              <a:gd name="connsiteX74" fmla="*/ 384810 w 610372"/>
              <a:gd name="connsiteY74" fmla="*/ 308610 h 624840"/>
              <a:gd name="connsiteX75" fmla="*/ 386715 w 610372"/>
              <a:gd name="connsiteY75" fmla="*/ 339090 h 624840"/>
              <a:gd name="connsiteX76" fmla="*/ 392430 w 610372"/>
              <a:gd name="connsiteY76" fmla="*/ 356235 h 624840"/>
              <a:gd name="connsiteX77" fmla="*/ 396240 w 610372"/>
              <a:gd name="connsiteY77" fmla="*/ 361950 h 624840"/>
              <a:gd name="connsiteX78" fmla="*/ 407670 w 610372"/>
              <a:gd name="connsiteY78" fmla="*/ 369570 h 624840"/>
              <a:gd name="connsiteX79" fmla="*/ 426720 w 610372"/>
              <a:gd name="connsiteY79" fmla="*/ 365760 h 624840"/>
              <a:gd name="connsiteX80" fmla="*/ 436245 w 610372"/>
              <a:gd name="connsiteY80" fmla="*/ 354330 h 624840"/>
              <a:gd name="connsiteX81" fmla="*/ 440055 w 610372"/>
              <a:gd name="connsiteY81" fmla="*/ 342900 h 624840"/>
              <a:gd name="connsiteX82" fmla="*/ 447675 w 610372"/>
              <a:gd name="connsiteY82" fmla="*/ 325755 h 624840"/>
              <a:gd name="connsiteX83" fmla="*/ 453390 w 610372"/>
              <a:gd name="connsiteY83" fmla="*/ 314325 h 624840"/>
              <a:gd name="connsiteX84" fmla="*/ 468630 w 610372"/>
              <a:gd name="connsiteY84" fmla="*/ 312420 h 624840"/>
              <a:gd name="connsiteX85" fmla="*/ 474345 w 610372"/>
              <a:gd name="connsiteY85" fmla="*/ 310515 h 624840"/>
              <a:gd name="connsiteX86" fmla="*/ 489585 w 610372"/>
              <a:gd name="connsiteY86" fmla="*/ 308610 h 624840"/>
              <a:gd name="connsiteX87" fmla="*/ 493395 w 610372"/>
              <a:gd name="connsiteY87" fmla="*/ 302895 h 624840"/>
              <a:gd name="connsiteX88" fmla="*/ 495300 w 610372"/>
              <a:gd name="connsiteY88" fmla="*/ 257175 h 624840"/>
              <a:gd name="connsiteX89" fmla="*/ 497205 w 610372"/>
              <a:gd name="connsiteY89" fmla="*/ 251460 h 624840"/>
              <a:gd name="connsiteX90" fmla="*/ 504825 w 610372"/>
              <a:gd name="connsiteY90" fmla="*/ 213360 h 624840"/>
              <a:gd name="connsiteX91" fmla="*/ 510540 w 610372"/>
              <a:gd name="connsiteY91" fmla="*/ 182880 h 624840"/>
              <a:gd name="connsiteX92" fmla="*/ 512445 w 610372"/>
              <a:gd name="connsiteY92" fmla="*/ 177165 h 624840"/>
              <a:gd name="connsiteX93" fmla="*/ 516255 w 610372"/>
              <a:gd name="connsiteY93" fmla="*/ 156210 h 624840"/>
              <a:gd name="connsiteX94" fmla="*/ 518160 w 610372"/>
              <a:gd name="connsiteY94" fmla="*/ 154305 h 624840"/>
              <a:gd name="connsiteX95" fmla="*/ 577215 w 610372"/>
              <a:gd name="connsiteY95" fmla="*/ 156210 h 624840"/>
              <a:gd name="connsiteX96" fmla="*/ 577215 w 610372"/>
              <a:gd name="connsiteY96" fmla="*/ 207645 h 624840"/>
              <a:gd name="connsiteX97" fmla="*/ 581025 w 610372"/>
              <a:gd name="connsiteY97" fmla="*/ 253365 h 624840"/>
              <a:gd name="connsiteX98" fmla="*/ 582930 w 610372"/>
              <a:gd name="connsiteY98" fmla="*/ 342900 h 624840"/>
              <a:gd name="connsiteX99" fmla="*/ 584835 w 610372"/>
              <a:gd name="connsiteY99" fmla="*/ 348615 h 624840"/>
              <a:gd name="connsiteX100" fmla="*/ 586740 w 610372"/>
              <a:gd name="connsiteY100" fmla="*/ 361950 h 624840"/>
              <a:gd name="connsiteX101" fmla="*/ 590550 w 610372"/>
              <a:gd name="connsiteY101" fmla="*/ 407670 h 624840"/>
              <a:gd name="connsiteX102" fmla="*/ 592455 w 610372"/>
              <a:gd name="connsiteY102" fmla="*/ 421005 h 624840"/>
              <a:gd name="connsiteX103" fmla="*/ 598170 w 610372"/>
              <a:gd name="connsiteY103" fmla="*/ 449580 h 624840"/>
              <a:gd name="connsiteX104" fmla="*/ 600075 w 610372"/>
              <a:gd name="connsiteY104" fmla="*/ 461010 h 624840"/>
              <a:gd name="connsiteX105" fmla="*/ 609600 w 610372"/>
              <a:gd name="connsiteY105" fmla="*/ 624840 h 624840"/>
              <a:gd name="connsiteX106" fmla="*/ 0 w 610372"/>
              <a:gd name="connsiteY106" fmla="*/ 622935 h 624840"/>
              <a:gd name="connsiteX0" fmla="*/ 0 w 609600"/>
              <a:gd name="connsiteY0" fmla="*/ 622935 h 624840"/>
              <a:gd name="connsiteX1" fmla="*/ 0 w 609600"/>
              <a:gd name="connsiteY1" fmla="*/ 622935 h 624840"/>
              <a:gd name="connsiteX2" fmla="*/ 1905 w 609600"/>
              <a:gd name="connsiteY2" fmla="*/ 605790 h 624840"/>
              <a:gd name="connsiteX3" fmla="*/ 5715 w 609600"/>
              <a:gd name="connsiteY3" fmla="*/ 527685 h 624840"/>
              <a:gd name="connsiteX4" fmla="*/ 9525 w 609600"/>
              <a:gd name="connsiteY4" fmla="*/ 363855 h 624840"/>
              <a:gd name="connsiteX5" fmla="*/ 11430 w 609600"/>
              <a:gd name="connsiteY5" fmla="*/ 302895 h 624840"/>
              <a:gd name="connsiteX6" fmla="*/ 13335 w 609600"/>
              <a:gd name="connsiteY6" fmla="*/ 297180 h 624840"/>
              <a:gd name="connsiteX7" fmla="*/ 17145 w 609600"/>
              <a:gd name="connsiteY7" fmla="*/ 291465 h 624840"/>
              <a:gd name="connsiteX8" fmla="*/ 19050 w 609600"/>
              <a:gd name="connsiteY8" fmla="*/ 251460 h 624840"/>
              <a:gd name="connsiteX9" fmla="*/ 20955 w 609600"/>
              <a:gd name="connsiteY9" fmla="*/ 245745 h 624840"/>
              <a:gd name="connsiteX10" fmla="*/ 24765 w 609600"/>
              <a:gd name="connsiteY10" fmla="*/ 171450 h 624840"/>
              <a:gd name="connsiteX11" fmla="*/ 26670 w 609600"/>
              <a:gd name="connsiteY11" fmla="*/ 163830 h 624840"/>
              <a:gd name="connsiteX12" fmla="*/ 30480 w 609600"/>
              <a:gd name="connsiteY12" fmla="*/ 146685 h 624840"/>
              <a:gd name="connsiteX13" fmla="*/ 34290 w 609600"/>
              <a:gd name="connsiteY13" fmla="*/ 135255 h 624840"/>
              <a:gd name="connsiteX14" fmla="*/ 36195 w 609600"/>
              <a:gd name="connsiteY14" fmla="*/ 129540 h 624840"/>
              <a:gd name="connsiteX15" fmla="*/ 38100 w 609600"/>
              <a:gd name="connsiteY15" fmla="*/ 123825 h 624840"/>
              <a:gd name="connsiteX16" fmla="*/ 40005 w 609600"/>
              <a:gd name="connsiteY16" fmla="*/ 110490 h 624840"/>
              <a:gd name="connsiteX17" fmla="*/ 41910 w 609600"/>
              <a:gd name="connsiteY17" fmla="*/ 104775 h 624840"/>
              <a:gd name="connsiteX18" fmla="*/ 43815 w 609600"/>
              <a:gd name="connsiteY18" fmla="*/ 89535 h 624840"/>
              <a:gd name="connsiteX19" fmla="*/ 49530 w 609600"/>
              <a:gd name="connsiteY19" fmla="*/ 72390 h 624840"/>
              <a:gd name="connsiteX20" fmla="*/ 57150 w 609600"/>
              <a:gd name="connsiteY20" fmla="*/ 60960 h 624840"/>
              <a:gd name="connsiteX21" fmla="*/ 59055 w 609600"/>
              <a:gd name="connsiteY21" fmla="*/ 55245 h 624840"/>
              <a:gd name="connsiteX22" fmla="*/ 62865 w 609600"/>
              <a:gd name="connsiteY22" fmla="*/ 49530 h 624840"/>
              <a:gd name="connsiteX23" fmla="*/ 68580 w 609600"/>
              <a:gd name="connsiteY23" fmla="*/ 38100 h 624840"/>
              <a:gd name="connsiteX24" fmla="*/ 72390 w 609600"/>
              <a:gd name="connsiteY24" fmla="*/ 22860 h 624840"/>
              <a:gd name="connsiteX25" fmla="*/ 80010 w 609600"/>
              <a:gd name="connsiteY25" fmla="*/ 1905 h 624840"/>
              <a:gd name="connsiteX26" fmla="*/ 85725 w 609600"/>
              <a:gd name="connsiteY26" fmla="*/ 0 h 624840"/>
              <a:gd name="connsiteX27" fmla="*/ 110490 w 609600"/>
              <a:gd name="connsiteY27" fmla="*/ 1905 h 624840"/>
              <a:gd name="connsiteX28" fmla="*/ 120015 w 609600"/>
              <a:gd name="connsiteY28" fmla="*/ 19050 h 624840"/>
              <a:gd name="connsiteX29" fmla="*/ 125730 w 609600"/>
              <a:gd name="connsiteY29" fmla="*/ 20955 h 624840"/>
              <a:gd name="connsiteX30" fmla="*/ 127635 w 609600"/>
              <a:gd name="connsiteY30" fmla="*/ 41910 h 624840"/>
              <a:gd name="connsiteX31" fmla="*/ 129540 w 609600"/>
              <a:gd name="connsiteY31" fmla="*/ 72390 h 624840"/>
              <a:gd name="connsiteX32" fmla="*/ 131445 w 609600"/>
              <a:gd name="connsiteY32" fmla="*/ 81915 h 624840"/>
              <a:gd name="connsiteX33" fmla="*/ 135255 w 609600"/>
              <a:gd name="connsiteY33" fmla="*/ 87630 h 624840"/>
              <a:gd name="connsiteX34" fmla="*/ 137160 w 609600"/>
              <a:gd name="connsiteY34" fmla="*/ 127635 h 624840"/>
              <a:gd name="connsiteX35" fmla="*/ 140970 w 609600"/>
              <a:gd name="connsiteY35" fmla="*/ 139065 h 624840"/>
              <a:gd name="connsiteX36" fmla="*/ 146685 w 609600"/>
              <a:gd name="connsiteY36" fmla="*/ 140970 h 624840"/>
              <a:gd name="connsiteX37" fmla="*/ 150495 w 609600"/>
              <a:gd name="connsiteY37" fmla="*/ 154305 h 624840"/>
              <a:gd name="connsiteX38" fmla="*/ 154305 w 609600"/>
              <a:gd name="connsiteY38" fmla="*/ 160020 h 624840"/>
              <a:gd name="connsiteX39" fmla="*/ 156210 w 609600"/>
              <a:gd name="connsiteY39" fmla="*/ 165735 h 624840"/>
              <a:gd name="connsiteX40" fmla="*/ 161925 w 609600"/>
              <a:gd name="connsiteY40" fmla="*/ 169545 h 624840"/>
              <a:gd name="connsiteX41" fmla="*/ 163830 w 609600"/>
              <a:gd name="connsiteY41" fmla="*/ 196215 h 624840"/>
              <a:gd name="connsiteX42" fmla="*/ 167640 w 609600"/>
              <a:gd name="connsiteY42" fmla="*/ 201930 h 624840"/>
              <a:gd name="connsiteX43" fmla="*/ 184785 w 609600"/>
              <a:gd name="connsiteY43" fmla="*/ 215265 h 624840"/>
              <a:gd name="connsiteX44" fmla="*/ 196215 w 609600"/>
              <a:gd name="connsiteY44" fmla="*/ 217170 h 624840"/>
              <a:gd name="connsiteX45" fmla="*/ 207645 w 609600"/>
              <a:gd name="connsiteY45" fmla="*/ 203835 h 624840"/>
              <a:gd name="connsiteX46" fmla="*/ 209550 w 609600"/>
              <a:gd name="connsiteY46" fmla="*/ 198120 h 624840"/>
              <a:gd name="connsiteX47" fmla="*/ 211455 w 609600"/>
              <a:gd name="connsiteY47" fmla="*/ 192405 h 624840"/>
              <a:gd name="connsiteX48" fmla="*/ 213360 w 609600"/>
              <a:gd name="connsiteY48" fmla="*/ 177165 h 624840"/>
              <a:gd name="connsiteX49" fmla="*/ 217170 w 609600"/>
              <a:gd name="connsiteY49" fmla="*/ 171450 h 624840"/>
              <a:gd name="connsiteX50" fmla="*/ 219075 w 609600"/>
              <a:gd name="connsiteY50" fmla="*/ 165735 h 624840"/>
              <a:gd name="connsiteX51" fmla="*/ 220980 w 609600"/>
              <a:gd name="connsiteY51" fmla="*/ 133350 h 624840"/>
              <a:gd name="connsiteX52" fmla="*/ 222885 w 609600"/>
              <a:gd name="connsiteY52" fmla="*/ 127635 h 624840"/>
              <a:gd name="connsiteX53" fmla="*/ 226695 w 609600"/>
              <a:gd name="connsiteY53" fmla="*/ 38100 h 624840"/>
              <a:gd name="connsiteX54" fmla="*/ 230505 w 609600"/>
              <a:gd name="connsiteY54" fmla="*/ 22860 h 624840"/>
              <a:gd name="connsiteX55" fmla="*/ 234315 w 609600"/>
              <a:gd name="connsiteY55" fmla="*/ 17145 h 624840"/>
              <a:gd name="connsiteX56" fmla="*/ 238125 w 609600"/>
              <a:gd name="connsiteY56" fmla="*/ 0 h 624840"/>
              <a:gd name="connsiteX57" fmla="*/ 321945 w 609600"/>
              <a:gd name="connsiteY57" fmla="*/ 0 h 624840"/>
              <a:gd name="connsiteX58" fmla="*/ 333375 w 609600"/>
              <a:gd name="connsiteY58" fmla="*/ 13335 h 624840"/>
              <a:gd name="connsiteX59" fmla="*/ 337185 w 609600"/>
              <a:gd name="connsiteY59" fmla="*/ 19050 h 624840"/>
              <a:gd name="connsiteX60" fmla="*/ 342900 w 609600"/>
              <a:gd name="connsiteY60" fmla="*/ 22860 h 624840"/>
              <a:gd name="connsiteX61" fmla="*/ 346710 w 609600"/>
              <a:gd name="connsiteY61" fmla="*/ 34290 h 624840"/>
              <a:gd name="connsiteX62" fmla="*/ 348615 w 609600"/>
              <a:gd name="connsiteY62" fmla="*/ 49530 h 624840"/>
              <a:gd name="connsiteX63" fmla="*/ 354330 w 609600"/>
              <a:gd name="connsiteY63" fmla="*/ 53340 h 624840"/>
              <a:gd name="connsiteX64" fmla="*/ 358140 w 609600"/>
              <a:gd name="connsiteY64" fmla="*/ 66675 h 624840"/>
              <a:gd name="connsiteX65" fmla="*/ 361950 w 609600"/>
              <a:gd name="connsiteY65" fmla="*/ 95250 h 624840"/>
              <a:gd name="connsiteX66" fmla="*/ 365760 w 609600"/>
              <a:gd name="connsiteY66" fmla="*/ 106680 h 624840"/>
              <a:gd name="connsiteX67" fmla="*/ 367665 w 609600"/>
              <a:gd name="connsiteY67" fmla="*/ 127635 h 624840"/>
              <a:gd name="connsiteX68" fmla="*/ 369570 w 609600"/>
              <a:gd name="connsiteY68" fmla="*/ 133350 h 624840"/>
              <a:gd name="connsiteX69" fmla="*/ 371475 w 609600"/>
              <a:gd name="connsiteY69" fmla="*/ 236220 h 624840"/>
              <a:gd name="connsiteX70" fmla="*/ 375285 w 609600"/>
              <a:gd name="connsiteY70" fmla="*/ 247650 h 624840"/>
              <a:gd name="connsiteX71" fmla="*/ 373380 w 609600"/>
              <a:gd name="connsiteY71" fmla="*/ 266700 h 624840"/>
              <a:gd name="connsiteX72" fmla="*/ 377190 w 609600"/>
              <a:gd name="connsiteY72" fmla="*/ 278130 h 624840"/>
              <a:gd name="connsiteX73" fmla="*/ 381000 w 609600"/>
              <a:gd name="connsiteY73" fmla="*/ 302895 h 624840"/>
              <a:gd name="connsiteX74" fmla="*/ 384810 w 609600"/>
              <a:gd name="connsiteY74" fmla="*/ 308610 h 624840"/>
              <a:gd name="connsiteX75" fmla="*/ 386715 w 609600"/>
              <a:gd name="connsiteY75" fmla="*/ 339090 h 624840"/>
              <a:gd name="connsiteX76" fmla="*/ 392430 w 609600"/>
              <a:gd name="connsiteY76" fmla="*/ 356235 h 624840"/>
              <a:gd name="connsiteX77" fmla="*/ 396240 w 609600"/>
              <a:gd name="connsiteY77" fmla="*/ 361950 h 624840"/>
              <a:gd name="connsiteX78" fmla="*/ 407670 w 609600"/>
              <a:gd name="connsiteY78" fmla="*/ 369570 h 624840"/>
              <a:gd name="connsiteX79" fmla="*/ 426720 w 609600"/>
              <a:gd name="connsiteY79" fmla="*/ 365760 h 624840"/>
              <a:gd name="connsiteX80" fmla="*/ 436245 w 609600"/>
              <a:gd name="connsiteY80" fmla="*/ 354330 h 624840"/>
              <a:gd name="connsiteX81" fmla="*/ 440055 w 609600"/>
              <a:gd name="connsiteY81" fmla="*/ 342900 h 624840"/>
              <a:gd name="connsiteX82" fmla="*/ 447675 w 609600"/>
              <a:gd name="connsiteY82" fmla="*/ 325755 h 624840"/>
              <a:gd name="connsiteX83" fmla="*/ 453390 w 609600"/>
              <a:gd name="connsiteY83" fmla="*/ 314325 h 624840"/>
              <a:gd name="connsiteX84" fmla="*/ 468630 w 609600"/>
              <a:gd name="connsiteY84" fmla="*/ 312420 h 624840"/>
              <a:gd name="connsiteX85" fmla="*/ 474345 w 609600"/>
              <a:gd name="connsiteY85" fmla="*/ 310515 h 624840"/>
              <a:gd name="connsiteX86" fmla="*/ 489585 w 609600"/>
              <a:gd name="connsiteY86" fmla="*/ 308610 h 624840"/>
              <a:gd name="connsiteX87" fmla="*/ 493395 w 609600"/>
              <a:gd name="connsiteY87" fmla="*/ 302895 h 624840"/>
              <a:gd name="connsiteX88" fmla="*/ 495300 w 609600"/>
              <a:gd name="connsiteY88" fmla="*/ 257175 h 624840"/>
              <a:gd name="connsiteX89" fmla="*/ 497205 w 609600"/>
              <a:gd name="connsiteY89" fmla="*/ 251460 h 624840"/>
              <a:gd name="connsiteX90" fmla="*/ 504825 w 609600"/>
              <a:gd name="connsiteY90" fmla="*/ 213360 h 624840"/>
              <a:gd name="connsiteX91" fmla="*/ 510540 w 609600"/>
              <a:gd name="connsiteY91" fmla="*/ 182880 h 624840"/>
              <a:gd name="connsiteX92" fmla="*/ 512445 w 609600"/>
              <a:gd name="connsiteY92" fmla="*/ 177165 h 624840"/>
              <a:gd name="connsiteX93" fmla="*/ 516255 w 609600"/>
              <a:gd name="connsiteY93" fmla="*/ 156210 h 624840"/>
              <a:gd name="connsiteX94" fmla="*/ 518160 w 609600"/>
              <a:gd name="connsiteY94" fmla="*/ 154305 h 624840"/>
              <a:gd name="connsiteX95" fmla="*/ 577215 w 609600"/>
              <a:gd name="connsiteY95" fmla="*/ 156210 h 624840"/>
              <a:gd name="connsiteX96" fmla="*/ 577215 w 609600"/>
              <a:gd name="connsiteY96" fmla="*/ 207645 h 624840"/>
              <a:gd name="connsiteX97" fmla="*/ 581025 w 609600"/>
              <a:gd name="connsiteY97" fmla="*/ 253365 h 624840"/>
              <a:gd name="connsiteX98" fmla="*/ 582930 w 609600"/>
              <a:gd name="connsiteY98" fmla="*/ 342900 h 624840"/>
              <a:gd name="connsiteX99" fmla="*/ 584835 w 609600"/>
              <a:gd name="connsiteY99" fmla="*/ 348615 h 624840"/>
              <a:gd name="connsiteX100" fmla="*/ 586740 w 609600"/>
              <a:gd name="connsiteY100" fmla="*/ 361950 h 624840"/>
              <a:gd name="connsiteX101" fmla="*/ 590550 w 609600"/>
              <a:gd name="connsiteY101" fmla="*/ 407670 h 624840"/>
              <a:gd name="connsiteX102" fmla="*/ 592455 w 609600"/>
              <a:gd name="connsiteY102" fmla="*/ 421005 h 624840"/>
              <a:gd name="connsiteX103" fmla="*/ 598170 w 609600"/>
              <a:gd name="connsiteY103" fmla="*/ 449580 h 624840"/>
              <a:gd name="connsiteX104" fmla="*/ 600075 w 609600"/>
              <a:gd name="connsiteY104" fmla="*/ 461010 h 624840"/>
              <a:gd name="connsiteX105" fmla="*/ 609600 w 609600"/>
              <a:gd name="connsiteY105" fmla="*/ 624840 h 624840"/>
              <a:gd name="connsiteX106" fmla="*/ 0 w 609600"/>
              <a:gd name="connsiteY106" fmla="*/ 622935 h 624840"/>
              <a:gd name="connsiteX0" fmla="*/ 0 w 651701"/>
              <a:gd name="connsiteY0" fmla="*/ 622935 h 624840"/>
              <a:gd name="connsiteX1" fmla="*/ 0 w 651701"/>
              <a:gd name="connsiteY1" fmla="*/ 622935 h 624840"/>
              <a:gd name="connsiteX2" fmla="*/ 1905 w 651701"/>
              <a:gd name="connsiteY2" fmla="*/ 605790 h 624840"/>
              <a:gd name="connsiteX3" fmla="*/ 5715 w 651701"/>
              <a:gd name="connsiteY3" fmla="*/ 527685 h 624840"/>
              <a:gd name="connsiteX4" fmla="*/ 9525 w 651701"/>
              <a:gd name="connsiteY4" fmla="*/ 363855 h 624840"/>
              <a:gd name="connsiteX5" fmla="*/ 11430 w 651701"/>
              <a:gd name="connsiteY5" fmla="*/ 302895 h 624840"/>
              <a:gd name="connsiteX6" fmla="*/ 13335 w 651701"/>
              <a:gd name="connsiteY6" fmla="*/ 297180 h 624840"/>
              <a:gd name="connsiteX7" fmla="*/ 17145 w 651701"/>
              <a:gd name="connsiteY7" fmla="*/ 291465 h 624840"/>
              <a:gd name="connsiteX8" fmla="*/ 19050 w 651701"/>
              <a:gd name="connsiteY8" fmla="*/ 251460 h 624840"/>
              <a:gd name="connsiteX9" fmla="*/ 20955 w 651701"/>
              <a:gd name="connsiteY9" fmla="*/ 245745 h 624840"/>
              <a:gd name="connsiteX10" fmla="*/ 24765 w 651701"/>
              <a:gd name="connsiteY10" fmla="*/ 171450 h 624840"/>
              <a:gd name="connsiteX11" fmla="*/ 26670 w 651701"/>
              <a:gd name="connsiteY11" fmla="*/ 163830 h 624840"/>
              <a:gd name="connsiteX12" fmla="*/ 30480 w 651701"/>
              <a:gd name="connsiteY12" fmla="*/ 146685 h 624840"/>
              <a:gd name="connsiteX13" fmla="*/ 34290 w 651701"/>
              <a:gd name="connsiteY13" fmla="*/ 135255 h 624840"/>
              <a:gd name="connsiteX14" fmla="*/ 36195 w 651701"/>
              <a:gd name="connsiteY14" fmla="*/ 129540 h 624840"/>
              <a:gd name="connsiteX15" fmla="*/ 38100 w 651701"/>
              <a:gd name="connsiteY15" fmla="*/ 123825 h 624840"/>
              <a:gd name="connsiteX16" fmla="*/ 40005 w 651701"/>
              <a:gd name="connsiteY16" fmla="*/ 110490 h 624840"/>
              <a:gd name="connsiteX17" fmla="*/ 41910 w 651701"/>
              <a:gd name="connsiteY17" fmla="*/ 104775 h 624840"/>
              <a:gd name="connsiteX18" fmla="*/ 43815 w 651701"/>
              <a:gd name="connsiteY18" fmla="*/ 89535 h 624840"/>
              <a:gd name="connsiteX19" fmla="*/ 49530 w 651701"/>
              <a:gd name="connsiteY19" fmla="*/ 72390 h 624840"/>
              <a:gd name="connsiteX20" fmla="*/ 57150 w 651701"/>
              <a:gd name="connsiteY20" fmla="*/ 60960 h 624840"/>
              <a:gd name="connsiteX21" fmla="*/ 59055 w 651701"/>
              <a:gd name="connsiteY21" fmla="*/ 55245 h 624840"/>
              <a:gd name="connsiteX22" fmla="*/ 62865 w 651701"/>
              <a:gd name="connsiteY22" fmla="*/ 49530 h 624840"/>
              <a:gd name="connsiteX23" fmla="*/ 68580 w 651701"/>
              <a:gd name="connsiteY23" fmla="*/ 38100 h 624840"/>
              <a:gd name="connsiteX24" fmla="*/ 72390 w 651701"/>
              <a:gd name="connsiteY24" fmla="*/ 22860 h 624840"/>
              <a:gd name="connsiteX25" fmla="*/ 80010 w 651701"/>
              <a:gd name="connsiteY25" fmla="*/ 1905 h 624840"/>
              <a:gd name="connsiteX26" fmla="*/ 85725 w 651701"/>
              <a:gd name="connsiteY26" fmla="*/ 0 h 624840"/>
              <a:gd name="connsiteX27" fmla="*/ 110490 w 651701"/>
              <a:gd name="connsiteY27" fmla="*/ 1905 h 624840"/>
              <a:gd name="connsiteX28" fmla="*/ 120015 w 651701"/>
              <a:gd name="connsiteY28" fmla="*/ 19050 h 624840"/>
              <a:gd name="connsiteX29" fmla="*/ 125730 w 651701"/>
              <a:gd name="connsiteY29" fmla="*/ 20955 h 624840"/>
              <a:gd name="connsiteX30" fmla="*/ 127635 w 651701"/>
              <a:gd name="connsiteY30" fmla="*/ 41910 h 624840"/>
              <a:gd name="connsiteX31" fmla="*/ 129540 w 651701"/>
              <a:gd name="connsiteY31" fmla="*/ 72390 h 624840"/>
              <a:gd name="connsiteX32" fmla="*/ 131445 w 651701"/>
              <a:gd name="connsiteY32" fmla="*/ 81915 h 624840"/>
              <a:gd name="connsiteX33" fmla="*/ 135255 w 651701"/>
              <a:gd name="connsiteY33" fmla="*/ 87630 h 624840"/>
              <a:gd name="connsiteX34" fmla="*/ 137160 w 651701"/>
              <a:gd name="connsiteY34" fmla="*/ 127635 h 624840"/>
              <a:gd name="connsiteX35" fmla="*/ 140970 w 651701"/>
              <a:gd name="connsiteY35" fmla="*/ 139065 h 624840"/>
              <a:gd name="connsiteX36" fmla="*/ 146685 w 651701"/>
              <a:gd name="connsiteY36" fmla="*/ 140970 h 624840"/>
              <a:gd name="connsiteX37" fmla="*/ 150495 w 651701"/>
              <a:gd name="connsiteY37" fmla="*/ 154305 h 624840"/>
              <a:gd name="connsiteX38" fmla="*/ 154305 w 651701"/>
              <a:gd name="connsiteY38" fmla="*/ 160020 h 624840"/>
              <a:gd name="connsiteX39" fmla="*/ 156210 w 651701"/>
              <a:gd name="connsiteY39" fmla="*/ 165735 h 624840"/>
              <a:gd name="connsiteX40" fmla="*/ 161925 w 651701"/>
              <a:gd name="connsiteY40" fmla="*/ 169545 h 624840"/>
              <a:gd name="connsiteX41" fmla="*/ 163830 w 651701"/>
              <a:gd name="connsiteY41" fmla="*/ 196215 h 624840"/>
              <a:gd name="connsiteX42" fmla="*/ 167640 w 651701"/>
              <a:gd name="connsiteY42" fmla="*/ 201930 h 624840"/>
              <a:gd name="connsiteX43" fmla="*/ 184785 w 651701"/>
              <a:gd name="connsiteY43" fmla="*/ 215265 h 624840"/>
              <a:gd name="connsiteX44" fmla="*/ 196215 w 651701"/>
              <a:gd name="connsiteY44" fmla="*/ 217170 h 624840"/>
              <a:gd name="connsiteX45" fmla="*/ 207645 w 651701"/>
              <a:gd name="connsiteY45" fmla="*/ 203835 h 624840"/>
              <a:gd name="connsiteX46" fmla="*/ 209550 w 651701"/>
              <a:gd name="connsiteY46" fmla="*/ 198120 h 624840"/>
              <a:gd name="connsiteX47" fmla="*/ 211455 w 651701"/>
              <a:gd name="connsiteY47" fmla="*/ 192405 h 624840"/>
              <a:gd name="connsiteX48" fmla="*/ 213360 w 651701"/>
              <a:gd name="connsiteY48" fmla="*/ 177165 h 624840"/>
              <a:gd name="connsiteX49" fmla="*/ 217170 w 651701"/>
              <a:gd name="connsiteY49" fmla="*/ 171450 h 624840"/>
              <a:gd name="connsiteX50" fmla="*/ 219075 w 651701"/>
              <a:gd name="connsiteY50" fmla="*/ 165735 h 624840"/>
              <a:gd name="connsiteX51" fmla="*/ 220980 w 651701"/>
              <a:gd name="connsiteY51" fmla="*/ 133350 h 624840"/>
              <a:gd name="connsiteX52" fmla="*/ 222885 w 651701"/>
              <a:gd name="connsiteY52" fmla="*/ 127635 h 624840"/>
              <a:gd name="connsiteX53" fmla="*/ 226695 w 651701"/>
              <a:gd name="connsiteY53" fmla="*/ 38100 h 624840"/>
              <a:gd name="connsiteX54" fmla="*/ 230505 w 651701"/>
              <a:gd name="connsiteY54" fmla="*/ 22860 h 624840"/>
              <a:gd name="connsiteX55" fmla="*/ 234315 w 651701"/>
              <a:gd name="connsiteY55" fmla="*/ 17145 h 624840"/>
              <a:gd name="connsiteX56" fmla="*/ 238125 w 651701"/>
              <a:gd name="connsiteY56" fmla="*/ 0 h 624840"/>
              <a:gd name="connsiteX57" fmla="*/ 321945 w 651701"/>
              <a:gd name="connsiteY57" fmla="*/ 0 h 624840"/>
              <a:gd name="connsiteX58" fmla="*/ 333375 w 651701"/>
              <a:gd name="connsiteY58" fmla="*/ 13335 h 624840"/>
              <a:gd name="connsiteX59" fmla="*/ 337185 w 651701"/>
              <a:gd name="connsiteY59" fmla="*/ 19050 h 624840"/>
              <a:gd name="connsiteX60" fmla="*/ 342900 w 651701"/>
              <a:gd name="connsiteY60" fmla="*/ 22860 h 624840"/>
              <a:gd name="connsiteX61" fmla="*/ 346710 w 651701"/>
              <a:gd name="connsiteY61" fmla="*/ 34290 h 624840"/>
              <a:gd name="connsiteX62" fmla="*/ 348615 w 651701"/>
              <a:gd name="connsiteY62" fmla="*/ 49530 h 624840"/>
              <a:gd name="connsiteX63" fmla="*/ 354330 w 651701"/>
              <a:gd name="connsiteY63" fmla="*/ 53340 h 624840"/>
              <a:gd name="connsiteX64" fmla="*/ 358140 w 651701"/>
              <a:gd name="connsiteY64" fmla="*/ 66675 h 624840"/>
              <a:gd name="connsiteX65" fmla="*/ 361950 w 651701"/>
              <a:gd name="connsiteY65" fmla="*/ 95250 h 624840"/>
              <a:gd name="connsiteX66" fmla="*/ 365760 w 651701"/>
              <a:gd name="connsiteY66" fmla="*/ 106680 h 624840"/>
              <a:gd name="connsiteX67" fmla="*/ 367665 w 651701"/>
              <a:gd name="connsiteY67" fmla="*/ 127635 h 624840"/>
              <a:gd name="connsiteX68" fmla="*/ 369570 w 651701"/>
              <a:gd name="connsiteY68" fmla="*/ 133350 h 624840"/>
              <a:gd name="connsiteX69" fmla="*/ 371475 w 651701"/>
              <a:gd name="connsiteY69" fmla="*/ 236220 h 624840"/>
              <a:gd name="connsiteX70" fmla="*/ 375285 w 651701"/>
              <a:gd name="connsiteY70" fmla="*/ 247650 h 624840"/>
              <a:gd name="connsiteX71" fmla="*/ 373380 w 651701"/>
              <a:gd name="connsiteY71" fmla="*/ 266700 h 624840"/>
              <a:gd name="connsiteX72" fmla="*/ 377190 w 651701"/>
              <a:gd name="connsiteY72" fmla="*/ 278130 h 624840"/>
              <a:gd name="connsiteX73" fmla="*/ 381000 w 651701"/>
              <a:gd name="connsiteY73" fmla="*/ 302895 h 624840"/>
              <a:gd name="connsiteX74" fmla="*/ 384810 w 651701"/>
              <a:gd name="connsiteY74" fmla="*/ 308610 h 624840"/>
              <a:gd name="connsiteX75" fmla="*/ 386715 w 651701"/>
              <a:gd name="connsiteY75" fmla="*/ 339090 h 624840"/>
              <a:gd name="connsiteX76" fmla="*/ 392430 w 651701"/>
              <a:gd name="connsiteY76" fmla="*/ 356235 h 624840"/>
              <a:gd name="connsiteX77" fmla="*/ 396240 w 651701"/>
              <a:gd name="connsiteY77" fmla="*/ 361950 h 624840"/>
              <a:gd name="connsiteX78" fmla="*/ 407670 w 651701"/>
              <a:gd name="connsiteY78" fmla="*/ 369570 h 624840"/>
              <a:gd name="connsiteX79" fmla="*/ 426720 w 651701"/>
              <a:gd name="connsiteY79" fmla="*/ 365760 h 624840"/>
              <a:gd name="connsiteX80" fmla="*/ 436245 w 651701"/>
              <a:gd name="connsiteY80" fmla="*/ 354330 h 624840"/>
              <a:gd name="connsiteX81" fmla="*/ 440055 w 651701"/>
              <a:gd name="connsiteY81" fmla="*/ 342900 h 624840"/>
              <a:gd name="connsiteX82" fmla="*/ 447675 w 651701"/>
              <a:gd name="connsiteY82" fmla="*/ 325755 h 624840"/>
              <a:gd name="connsiteX83" fmla="*/ 453390 w 651701"/>
              <a:gd name="connsiteY83" fmla="*/ 314325 h 624840"/>
              <a:gd name="connsiteX84" fmla="*/ 468630 w 651701"/>
              <a:gd name="connsiteY84" fmla="*/ 312420 h 624840"/>
              <a:gd name="connsiteX85" fmla="*/ 474345 w 651701"/>
              <a:gd name="connsiteY85" fmla="*/ 310515 h 624840"/>
              <a:gd name="connsiteX86" fmla="*/ 489585 w 651701"/>
              <a:gd name="connsiteY86" fmla="*/ 308610 h 624840"/>
              <a:gd name="connsiteX87" fmla="*/ 493395 w 651701"/>
              <a:gd name="connsiteY87" fmla="*/ 302895 h 624840"/>
              <a:gd name="connsiteX88" fmla="*/ 495300 w 651701"/>
              <a:gd name="connsiteY88" fmla="*/ 257175 h 624840"/>
              <a:gd name="connsiteX89" fmla="*/ 497205 w 651701"/>
              <a:gd name="connsiteY89" fmla="*/ 251460 h 624840"/>
              <a:gd name="connsiteX90" fmla="*/ 504825 w 651701"/>
              <a:gd name="connsiteY90" fmla="*/ 213360 h 624840"/>
              <a:gd name="connsiteX91" fmla="*/ 510540 w 651701"/>
              <a:gd name="connsiteY91" fmla="*/ 182880 h 624840"/>
              <a:gd name="connsiteX92" fmla="*/ 512445 w 651701"/>
              <a:gd name="connsiteY92" fmla="*/ 177165 h 624840"/>
              <a:gd name="connsiteX93" fmla="*/ 516255 w 651701"/>
              <a:gd name="connsiteY93" fmla="*/ 156210 h 624840"/>
              <a:gd name="connsiteX94" fmla="*/ 518160 w 651701"/>
              <a:gd name="connsiteY94" fmla="*/ 154305 h 624840"/>
              <a:gd name="connsiteX95" fmla="*/ 577215 w 651701"/>
              <a:gd name="connsiteY95" fmla="*/ 156210 h 624840"/>
              <a:gd name="connsiteX96" fmla="*/ 577215 w 651701"/>
              <a:gd name="connsiteY96" fmla="*/ 207645 h 624840"/>
              <a:gd name="connsiteX97" fmla="*/ 581025 w 651701"/>
              <a:gd name="connsiteY97" fmla="*/ 253365 h 624840"/>
              <a:gd name="connsiteX98" fmla="*/ 582930 w 651701"/>
              <a:gd name="connsiteY98" fmla="*/ 342900 h 624840"/>
              <a:gd name="connsiteX99" fmla="*/ 584835 w 651701"/>
              <a:gd name="connsiteY99" fmla="*/ 348615 h 624840"/>
              <a:gd name="connsiteX100" fmla="*/ 586740 w 651701"/>
              <a:gd name="connsiteY100" fmla="*/ 361950 h 624840"/>
              <a:gd name="connsiteX101" fmla="*/ 590550 w 651701"/>
              <a:gd name="connsiteY101" fmla="*/ 407670 h 624840"/>
              <a:gd name="connsiteX102" fmla="*/ 592455 w 651701"/>
              <a:gd name="connsiteY102" fmla="*/ 421005 h 624840"/>
              <a:gd name="connsiteX103" fmla="*/ 598170 w 651701"/>
              <a:gd name="connsiteY103" fmla="*/ 449580 h 624840"/>
              <a:gd name="connsiteX104" fmla="*/ 609600 w 651701"/>
              <a:gd name="connsiteY104" fmla="*/ 624840 h 624840"/>
              <a:gd name="connsiteX105" fmla="*/ 0 w 651701"/>
              <a:gd name="connsiteY105" fmla="*/ 622935 h 624840"/>
              <a:gd name="connsiteX0" fmla="*/ 0 w 609600"/>
              <a:gd name="connsiteY0" fmla="*/ 622935 h 624840"/>
              <a:gd name="connsiteX1" fmla="*/ 0 w 609600"/>
              <a:gd name="connsiteY1" fmla="*/ 622935 h 624840"/>
              <a:gd name="connsiteX2" fmla="*/ 1905 w 609600"/>
              <a:gd name="connsiteY2" fmla="*/ 605790 h 624840"/>
              <a:gd name="connsiteX3" fmla="*/ 5715 w 609600"/>
              <a:gd name="connsiteY3" fmla="*/ 527685 h 624840"/>
              <a:gd name="connsiteX4" fmla="*/ 9525 w 609600"/>
              <a:gd name="connsiteY4" fmla="*/ 363855 h 624840"/>
              <a:gd name="connsiteX5" fmla="*/ 11430 w 609600"/>
              <a:gd name="connsiteY5" fmla="*/ 302895 h 624840"/>
              <a:gd name="connsiteX6" fmla="*/ 13335 w 609600"/>
              <a:gd name="connsiteY6" fmla="*/ 297180 h 624840"/>
              <a:gd name="connsiteX7" fmla="*/ 17145 w 609600"/>
              <a:gd name="connsiteY7" fmla="*/ 291465 h 624840"/>
              <a:gd name="connsiteX8" fmla="*/ 19050 w 609600"/>
              <a:gd name="connsiteY8" fmla="*/ 251460 h 624840"/>
              <a:gd name="connsiteX9" fmla="*/ 20955 w 609600"/>
              <a:gd name="connsiteY9" fmla="*/ 245745 h 624840"/>
              <a:gd name="connsiteX10" fmla="*/ 24765 w 609600"/>
              <a:gd name="connsiteY10" fmla="*/ 171450 h 624840"/>
              <a:gd name="connsiteX11" fmla="*/ 26670 w 609600"/>
              <a:gd name="connsiteY11" fmla="*/ 163830 h 624840"/>
              <a:gd name="connsiteX12" fmla="*/ 30480 w 609600"/>
              <a:gd name="connsiteY12" fmla="*/ 146685 h 624840"/>
              <a:gd name="connsiteX13" fmla="*/ 34290 w 609600"/>
              <a:gd name="connsiteY13" fmla="*/ 135255 h 624840"/>
              <a:gd name="connsiteX14" fmla="*/ 36195 w 609600"/>
              <a:gd name="connsiteY14" fmla="*/ 129540 h 624840"/>
              <a:gd name="connsiteX15" fmla="*/ 38100 w 609600"/>
              <a:gd name="connsiteY15" fmla="*/ 123825 h 624840"/>
              <a:gd name="connsiteX16" fmla="*/ 40005 w 609600"/>
              <a:gd name="connsiteY16" fmla="*/ 110490 h 624840"/>
              <a:gd name="connsiteX17" fmla="*/ 41910 w 609600"/>
              <a:gd name="connsiteY17" fmla="*/ 104775 h 624840"/>
              <a:gd name="connsiteX18" fmla="*/ 43815 w 609600"/>
              <a:gd name="connsiteY18" fmla="*/ 89535 h 624840"/>
              <a:gd name="connsiteX19" fmla="*/ 49530 w 609600"/>
              <a:gd name="connsiteY19" fmla="*/ 72390 h 624840"/>
              <a:gd name="connsiteX20" fmla="*/ 57150 w 609600"/>
              <a:gd name="connsiteY20" fmla="*/ 60960 h 624840"/>
              <a:gd name="connsiteX21" fmla="*/ 59055 w 609600"/>
              <a:gd name="connsiteY21" fmla="*/ 55245 h 624840"/>
              <a:gd name="connsiteX22" fmla="*/ 62865 w 609600"/>
              <a:gd name="connsiteY22" fmla="*/ 49530 h 624840"/>
              <a:gd name="connsiteX23" fmla="*/ 68580 w 609600"/>
              <a:gd name="connsiteY23" fmla="*/ 38100 h 624840"/>
              <a:gd name="connsiteX24" fmla="*/ 72390 w 609600"/>
              <a:gd name="connsiteY24" fmla="*/ 22860 h 624840"/>
              <a:gd name="connsiteX25" fmla="*/ 80010 w 609600"/>
              <a:gd name="connsiteY25" fmla="*/ 1905 h 624840"/>
              <a:gd name="connsiteX26" fmla="*/ 85725 w 609600"/>
              <a:gd name="connsiteY26" fmla="*/ 0 h 624840"/>
              <a:gd name="connsiteX27" fmla="*/ 110490 w 609600"/>
              <a:gd name="connsiteY27" fmla="*/ 1905 h 624840"/>
              <a:gd name="connsiteX28" fmla="*/ 120015 w 609600"/>
              <a:gd name="connsiteY28" fmla="*/ 19050 h 624840"/>
              <a:gd name="connsiteX29" fmla="*/ 125730 w 609600"/>
              <a:gd name="connsiteY29" fmla="*/ 20955 h 624840"/>
              <a:gd name="connsiteX30" fmla="*/ 127635 w 609600"/>
              <a:gd name="connsiteY30" fmla="*/ 41910 h 624840"/>
              <a:gd name="connsiteX31" fmla="*/ 129540 w 609600"/>
              <a:gd name="connsiteY31" fmla="*/ 72390 h 624840"/>
              <a:gd name="connsiteX32" fmla="*/ 131445 w 609600"/>
              <a:gd name="connsiteY32" fmla="*/ 81915 h 624840"/>
              <a:gd name="connsiteX33" fmla="*/ 135255 w 609600"/>
              <a:gd name="connsiteY33" fmla="*/ 87630 h 624840"/>
              <a:gd name="connsiteX34" fmla="*/ 137160 w 609600"/>
              <a:gd name="connsiteY34" fmla="*/ 127635 h 624840"/>
              <a:gd name="connsiteX35" fmla="*/ 140970 w 609600"/>
              <a:gd name="connsiteY35" fmla="*/ 139065 h 624840"/>
              <a:gd name="connsiteX36" fmla="*/ 146685 w 609600"/>
              <a:gd name="connsiteY36" fmla="*/ 140970 h 624840"/>
              <a:gd name="connsiteX37" fmla="*/ 150495 w 609600"/>
              <a:gd name="connsiteY37" fmla="*/ 154305 h 624840"/>
              <a:gd name="connsiteX38" fmla="*/ 154305 w 609600"/>
              <a:gd name="connsiteY38" fmla="*/ 160020 h 624840"/>
              <a:gd name="connsiteX39" fmla="*/ 156210 w 609600"/>
              <a:gd name="connsiteY39" fmla="*/ 165735 h 624840"/>
              <a:gd name="connsiteX40" fmla="*/ 161925 w 609600"/>
              <a:gd name="connsiteY40" fmla="*/ 169545 h 624840"/>
              <a:gd name="connsiteX41" fmla="*/ 163830 w 609600"/>
              <a:gd name="connsiteY41" fmla="*/ 196215 h 624840"/>
              <a:gd name="connsiteX42" fmla="*/ 167640 w 609600"/>
              <a:gd name="connsiteY42" fmla="*/ 201930 h 624840"/>
              <a:gd name="connsiteX43" fmla="*/ 184785 w 609600"/>
              <a:gd name="connsiteY43" fmla="*/ 215265 h 624840"/>
              <a:gd name="connsiteX44" fmla="*/ 196215 w 609600"/>
              <a:gd name="connsiteY44" fmla="*/ 217170 h 624840"/>
              <a:gd name="connsiteX45" fmla="*/ 207645 w 609600"/>
              <a:gd name="connsiteY45" fmla="*/ 203835 h 624840"/>
              <a:gd name="connsiteX46" fmla="*/ 209550 w 609600"/>
              <a:gd name="connsiteY46" fmla="*/ 198120 h 624840"/>
              <a:gd name="connsiteX47" fmla="*/ 211455 w 609600"/>
              <a:gd name="connsiteY47" fmla="*/ 192405 h 624840"/>
              <a:gd name="connsiteX48" fmla="*/ 213360 w 609600"/>
              <a:gd name="connsiteY48" fmla="*/ 177165 h 624840"/>
              <a:gd name="connsiteX49" fmla="*/ 217170 w 609600"/>
              <a:gd name="connsiteY49" fmla="*/ 171450 h 624840"/>
              <a:gd name="connsiteX50" fmla="*/ 219075 w 609600"/>
              <a:gd name="connsiteY50" fmla="*/ 165735 h 624840"/>
              <a:gd name="connsiteX51" fmla="*/ 220980 w 609600"/>
              <a:gd name="connsiteY51" fmla="*/ 133350 h 624840"/>
              <a:gd name="connsiteX52" fmla="*/ 222885 w 609600"/>
              <a:gd name="connsiteY52" fmla="*/ 127635 h 624840"/>
              <a:gd name="connsiteX53" fmla="*/ 226695 w 609600"/>
              <a:gd name="connsiteY53" fmla="*/ 38100 h 624840"/>
              <a:gd name="connsiteX54" fmla="*/ 230505 w 609600"/>
              <a:gd name="connsiteY54" fmla="*/ 22860 h 624840"/>
              <a:gd name="connsiteX55" fmla="*/ 234315 w 609600"/>
              <a:gd name="connsiteY55" fmla="*/ 17145 h 624840"/>
              <a:gd name="connsiteX56" fmla="*/ 238125 w 609600"/>
              <a:gd name="connsiteY56" fmla="*/ 0 h 624840"/>
              <a:gd name="connsiteX57" fmla="*/ 321945 w 609600"/>
              <a:gd name="connsiteY57" fmla="*/ 0 h 624840"/>
              <a:gd name="connsiteX58" fmla="*/ 333375 w 609600"/>
              <a:gd name="connsiteY58" fmla="*/ 13335 h 624840"/>
              <a:gd name="connsiteX59" fmla="*/ 337185 w 609600"/>
              <a:gd name="connsiteY59" fmla="*/ 19050 h 624840"/>
              <a:gd name="connsiteX60" fmla="*/ 342900 w 609600"/>
              <a:gd name="connsiteY60" fmla="*/ 22860 h 624840"/>
              <a:gd name="connsiteX61" fmla="*/ 346710 w 609600"/>
              <a:gd name="connsiteY61" fmla="*/ 34290 h 624840"/>
              <a:gd name="connsiteX62" fmla="*/ 348615 w 609600"/>
              <a:gd name="connsiteY62" fmla="*/ 49530 h 624840"/>
              <a:gd name="connsiteX63" fmla="*/ 354330 w 609600"/>
              <a:gd name="connsiteY63" fmla="*/ 53340 h 624840"/>
              <a:gd name="connsiteX64" fmla="*/ 358140 w 609600"/>
              <a:gd name="connsiteY64" fmla="*/ 66675 h 624840"/>
              <a:gd name="connsiteX65" fmla="*/ 361950 w 609600"/>
              <a:gd name="connsiteY65" fmla="*/ 95250 h 624840"/>
              <a:gd name="connsiteX66" fmla="*/ 365760 w 609600"/>
              <a:gd name="connsiteY66" fmla="*/ 106680 h 624840"/>
              <a:gd name="connsiteX67" fmla="*/ 367665 w 609600"/>
              <a:gd name="connsiteY67" fmla="*/ 127635 h 624840"/>
              <a:gd name="connsiteX68" fmla="*/ 369570 w 609600"/>
              <a:gd name="connsiteY68" fmla="*/ 133350 h 624840"/>
              <a:gd name="connsiteX69" fmla="*/ 371475 w 609600"/>
              <a:gd name="connsiteY69" fmla="*/ 236220 h 624840"/>
              <a:gd name="connsiteX70" fmla="*/ 375285 w 609600"/>
              <a:gd name="connsiteY70" fmla="*/ 247650 h 624840"/>
              <a:gd name="connsiteX71" fmla="*/ 373380 w 609600"/>
              <a:gd name="connsiteY71" fmla="*/ 266700 h 624840"/>
              <a:gd name="connsiteX72" fmla="*/ 377190 w 609600"/>
              <a:gd name="connsiteY72" fmla="*/ 278130 h 624840"/>
              <a:gd name="connsiteX73" fmla="*/ 381000 w 609600"/>
              <a:gd name="connsiteY73" fmla="*/ 302895 h 624840"/>
              <a:gd name="connsiteX74" fmla="*/ 384810 w 609600"/>
              <a:gd name="connsiteY74" fmla="*/ 308610 h 624840"/>
              <a:gd name="connsiteX75" fmla="*/ 386715 w 609600"/>
              <a:gd name="connsiteY75" fmla="*/ 339090 h 624840"/>
              <a:gd name="connsiteX76" fmla="*/ 392430 w 609600"/>
              <a:gd name="connsiteY76" fmla="*/ 356235 h 624840"/>
              <a:gd name="connsiteX77" fmla="*/ 396240 w 609600"/>
              <a:gd name="connsiteY77" fmla="*/ 361950 h 624840"/>
              <a:gd name="connsiteX78" fmla="*/ 407670 w 609600"/>
              <a:gd name="connsiteY78" fmla="*/ 369570 h 624840"/>
              <a:gd name="connsiteX79" fmla="*/ 426720 w 609600"/>
              <a:gd name="connsiteY79" fmla="*/ 365760 h 624840"/>
              <a:gd name="connsiteX80" fmla="*/ 436245 w 609600"/>
              <a:gd name="connsiteY80" fmla="*/ 354330 h 624840"/>
              <a:gd name="connsiteX81" fmla="*/ 440055 w 609600"/>
              <a:gd name="connsiteY81" fmla="*/ 342900 h 624840"/>
              <a:gd name="connsiteX82" fmla="*/ 447675 w 609600"/>
              <a:gd name="connsiteY82" fmla="*/ 325755 h 624840"/>
              <a:gd name="connsiteX83" fmla="*/ 453390 w 609600"/>
              <a:gd name="connsiteY83" fmla="*/ 314325 h 624840"/>
              <a:gd name="connsiteX84" fmla="*/ 468630 w 609600"/>
              <a:gd name="connsiteY84" fmla="*/ 312420 h 624840"/>
              <a:gd name="connsiteX85" fmla="*/ 474345 w 609600"/>
              <a:gd name="connsiteY85" fmla="*/ 310515 h 624840"/>
              <a:gd name="connsiteX86" fmla="*/ 489585 w 609600"/>
              <a:gd name="connsiteY86" fmla="*/ 308610 h 624840"/>
              <a:gd name="connsiteX87" fmla="*/ 493395 w 609600"/>
              <a:gd name="connsiteY87" fmla="*/ 302895 h 624840"/>
              <a:gd name="connsiteX88" fmla="*/ 495300 w 609600"/>
              <a:gd name="connsiteY88" fmla="*/ 257175 h 624840"/>
              <a:gd name="connsiteX89" fmla="*/ 497205 w 609600"/>
              <a:gd name="connsiteY89" fmla="*/ 251460 h 624840"/>
              <a:gd name="connsiteX90" fmla="*/ 504825 w 609600"/>
              <a:gd name="connsiteY90" fmla="*/ 213360 h 624840"/>
              <a:gd name="connsiteX91" fmla="*/ 510540 w 609600"/>
              <a:gd name="connsiteY91" fmla="*/ 182880 h 624840"/>
              <a:gd name="connsiteX92" fmla="*/ 512445 w 609600"/>
              <a:gd name="connsiteY92" fmla="*/ 177165 h 624840"/>
              <a:gd name="connsiteX93" fmla="*/ 516255 w 609600"/>
              <a:gd name="connsiteY93" fmla="*/ 156210 h 624840"/>
              <a:gd name="connsiteX94" fmla="*/ 518160 w 609600"/>
              <a:gd name="connsiteY94" fmla="*/ 154305 h 624840"/>
              <a:gd name="connsiteX95" fmla="*/ 577215 w 609600"/>
              <a:gd name="connsiteY95" fmla="*/ 156210 h 624840"/>
              <a:gd name="connsiteX96" fmla="*/ 577215 w 609600"/>
              <a:gd name="connsiteY96" fmla="*/ 207645 h 624840"/>
              <a:gd name="connsiteX97" fmla="*/ 581025 w 609600"/>
              <a:gd name="connsiteY97" fmla="*/ 253365 h 624840"/>
              <a:gd name="connsiteX98" fmla="*/ 582930 w 609600"/>
              <a:gd name="connsiteY98" fmla="*/ 342900 h 624840"/>
              <a:gd name="connsiteX99" fmla="*/ 584835 w 609600"/>
              <a:gd name="connsiteY99" fmla="*/ 348615 h 624840"/>
              <a:gd name="connsiteX100" fmla="*/ 586740 w 609600"/>
              <a:gd name="connsiteY100" fmla="*/ 361950 h 624840"/>
              <a:gd name="connsiteX101" fmla="*/ 590550 w 609600"/>
              <a:gd name="connsiteY101" fmla="*/ 407670 h 624840"/>
              <a:gd name="connsiteX102" fmla="*/ 592455 w 609600"/>
              <a:gd name="connsiteY102" fmla="*/ 421005 h 624840"/>
              <a:gd name="connsiteX103" fmla="*/ 598170 w 609600"/>
              <a:gd name="connsiteY103" fmla="*/ 449580 h 624840"/>
              <a:gd name="connsiteX104" fmla="*/ 609600 w 609600"/>
              <a:gd name="connsiteY104" fmla="*/ 624840 h 624840"/>
              <a:gd name="connsiteX105" fmla="*/ 0 w 609600"/>
              <a:gd name="connsiteY105" fmla="*/ 622935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09600" h="624840">
                <a:moveTo>
                  <a:pt x="0" y="622935"/>
                </a:moveTo>
                <a:lnTo>
                  <a:pt x="0" y="622935"/>
                </a:lnTo>
                <a:cubicBezTo>
                  <a:pt x="635" y="617220"/>
                  <a:pt x="1661" y="611535"/>
                  <a:pt x="1905" y="605790"/>
                </a:cubicBezTo>
                <a:cubicBezTo>
                  <a:pt x="5248" y="527238"/>
                  <a:pt x="-3938" y="556645"/>
                  <a:pt x="5715" y="527685"/>
                </a:cubicBezTo>
                <a:lnTo>
                  <a:pt x="9525" y="363855"/>
                </a:lnTo>
                <a:cubicBezTo>
                  <a:pt x="9998" y="343531"/>
                  <a:pt x="10270" y="323192"/>
                  <a:pt x="11430" y="302895"/>
                </a:cubicBezTo>
                <a:cubicBezTo>
                  <a:pt x="11545" y="300890"/>
                  <a:pt x="12437" y="298976"/>
                  <a:pt x="13335" y="297180"/>
                </a:cubicBezTo>
                <a:cubicBezTo>
                  <a:pt x="14359" y="295132"/>
                  <a:pt x="15875" y="293370"/>
                  <a:pt x="17145" y="291465"/>
                </a:cubicBezTo>
                <a:cubicBezTo>
                  <a:pt x="17780" y="278130"/>
                  <a:pt x="17941" y="264764"/>
                  <a:pt x="19050" y="251460"/>
                </a:cubicBezTo>
                <a:cubicBezTo>
                  <a:pt x="19217" y="249459"/>
                  <a:pt x="20812" y="247748"/>
                  <a:pt x="20955" y="245745"/>
                </a:cubicBezTo>
                <a:cubicBezTo>
                  <a:pt x="22722" y="221010"/>
                  <a:pt x="23495" y="196215"/>
                  <a:pt x="24765" y="171450"/>
                </a:cubicBezTo>
                <a:cubicBezTo>
                  <a:pt x="24899" y="168835"/>
                  <a:pt x="26102" y="166386"/>
                  <a:pt x="26670" y="163830"/>
                </a:cubicBezTo>
                <a:cubicBezTo>
                  <a:pt x="28224" y="156838"/>
                  <a:pt x="28489" y="153322"/>
                  <a:pt x="30480" y="146685"/>
                </a:cubicBezTo>
                <a:cubicBezTo>
                  <a:pt x="31634" y="142838"/>
                  <a:pt x="33020" y="139065"/>
                  <a:pt x="34290" y="135255"/>
                </a:cubicBezTo>
                <a:lnTo>
                  <a:pt x="36195" y="129540"/>
                </a:lnTo>
                <a:lnTo>
                  <a:pt x="38100" y="123825"/>
                </a:lnTo>
                <a:cubicBezTo>
                  <a:pt x="38735" y="119380"/>
                  <a:pt x="39124" y="114893"/>
                  <a:pt x="40005" y="110490"/>
                </a:cubicBezTo>
                <a:cubicBezTo>
                  <a:pt x="40399" y="108521"/>
                  <a:pt x="41551" y="106751"/>
                  <a:pt x="41910" y="104775"/>
                </a:cubicBezTo>
                <a:cubicBezTo>
                  <a:pt x="42826" y="99738"/>
                  <a:pt x="42742" y="94541"/>
                  <a:pt x="43815" y="89535"/>
                </a:cubicBezTo>
                <a:lnTo>
                  <a:pt x="49530" y="72390"/>
                </a:lnTo>
                <a:cubicBezTo>
                  <a:pt x="50978" y="68046"/>
                  <a:pt x="54610" y="64770"/>
                  <a:pt x="57150" y="60960"/>
                </a:cubicBezTo>
                <a:cubicBezTo>
                  <a:pt x="58264" y="59289"/>
                  <a:pt x="58157" y="57041"/>
                  <a:pt x="59055" y="55245"/>
                </a:cubicBezTo>
                <a:cubicBezTo>
                  <a:pt x="60079" y="53197"/>
                  <a:pt x="61841" y="51578"/>
                  <a:pt x="62865" y="49530"/>
                </a:cubicBezTo>
                <a:cubicBezTo>
                  <a:pt x="70752" y="33756"/>
                  <a:pt x="57661" y="54478"/>
                  <a:pt x="68580" y="38100"/>
                </a:cubicBezTo>
                <a:cubicBezTo>
                  <a:pt x="73240" y="14799"/>
                  <a:pt x="67997" y="38969"/>
                  <a:pt x="72390" y="22860"/>
                </a:cubicBezTo>
                <a:cubicBezTo>
                  <a:pt x="73513" y="18743"/>
                  <a:pt x="74713" y="6143"/>
                  <a:pt x="80010" y="1905"/>
                </a:cubicBezTo>
                <a:cubicBezTo>
                  <a:pt x="81578" y="651"/>
                  <a:pt x="83820" y="635"/>
                  <a:pt x="85725" y="0"/>
                </a:cubicBezTo>
                <a:lnTo>
                  <a:pt x="110490" y="1905"/>
                </a:lnTo>
                <a:cubicBezTo>
                  <a:pt x="129063" y="9553"/>
                  <a:pt x="112347" y="11382"/>
                  <a:pt x="120015" y="19050"/>
                </a:cubicBezTo>
                <a:cubicBezTo>
                  <a:pt x="121435" y="20470"/>
                  <a:pt x="123825" y="20320"/>
                  <a:pt x="125730" y="20955"/>
                </a:cubicBezTo>
                <a:cubicBezTo>
                  <a:pt x="133359" y="32398"/>
                  <a:pt x="127635" y="21115"/>
                  <a:pt x="127635" y="41910"/>
                </a:cubicBezTo>
                <a:cubicBezTo>
                  <a:pt x="127635" y="52090"/>
                  <a:pt x="128575" y="62256"/>
                  <a:pt x="129540" y="72390"/>
                </a:cubicBezTo>
                <a:cubicBezTo>
                  <a:pt x="129847" y="75613"/>
                  <a:pt x="130308" y="78883"/>
                  <a:pt x="131445" y="81915"/>
                </a:cubicBezTo>
                <a:cubicBezTo>
                  <a:pt x="132249" y="84059"/>
                  <a:pt x="133985" y="85725"/>
                  <a:pt x="135255" y="87630"/>
                </a:cubicBezTo>
                <a:cubicBezTo>
                  <a:pt x="135890" y="100965"/>
                  <a:pt x="135686" y="114367"/>
                  <a:pt x="137160" y="127635"/>
                </a:cubicBezTo>
                <a:cubicBezTo>
                  <a:pt x="137604" y="131627"/>
                  <a:pt x="137160" y="137795"/>
                  <a:pt x="140970" y="139065"/>
                </a:cubicBezTo>
                <a:lnTo>
                  <a:pt x="146685" y="140970"/>
                </a:lnTo>
                <a:cubicBezTo>
                  <a:pt x="147295" y="143411"/>
                  <a:pt x="149129" y="151572"/>
                  <a:pt x="150495" y="154305"/>
                </a:cubicBezTo>
                <a:cubicBezTo>
                  <a:pt x="151519" y="156353"/>
                  <a:pt x="153281" y="157972"/>
                  <a:pt x="154305" y="160020"/>
                </a:cubicBezTo>
                <a:cubicBezTo>
                  <a:pt x="155203" y="161816"/>
                  <a:pt x="154956" y="164167"/>
                  <a:pt x="156210" y="165735"/>
                </a:cubicBezTo>
                <a:cubicBezTo>
                  <a:pt x="157640" y="167523"/>
                  <a:pt x="160020" y="168275"/>
                  <a:pt x="161925" y="169545"/>
                </a:cubicBezTo>
                <a:cubicBezTo>
                  <a:pt x="162560" y="178435"/>
                  <a:pt x="162281" y="187438"/>
                  <a:pt x="163830" y="196215"/>
                </a:cubicBezTo>
                <a:cubicBezTo>
                  <a:pt x="164228" y="198470"/>
                  <a:pt x="166119" y="200219"/>
                  <a:pt x="167640" y="201930"/>
                </a:cubicBezTo>
                <a:cubicBezTo>
                  <a:pt x="175135" y="210362"/>
                  <a:pt x="175954" y="213303"/>
                  <a:pt x="184785" y="215265"/>
                </a:cubicBezTo>
                <a:cubicBezTo>
                  <a:pt x="188556" y="216103"/>
                  <a:pt x="192405" y="216535"/>
                  <a:pt x="196215" y="217170"/>
                </a:cubicBezTo>
                <a:cubicBezTo>
                  <a:pt x="207731" y="214291"/>
                  <a:pt x="203007" y="217749"/>
                  <a:pt x="207645" y="203835"/>
                </a:cubicBezTo>
                <a:lnTo>
                  <a:pt x="209550" y="198120"/>
                </a:lnTo>
                <a:lnTo>
                  <a:pt x="211455" y="192405"/>
                </a:lnTo>
                <a:cubicBezTo>
                  <a:pt x="212090" y="187325"/>
                  <a:pt x="212013" y="182104"/>
                  <a:pt x="213360" y="177165"/>
                </a:cubicBezTo>
                <a:cubicBezTo>
                  <a:pt x="213962" y="174956"/>
                  <a:pt x="216146" y="173498"/>
                  <a:pt x="217170" y="171450"/>
                </a:cubicBezTo>
                <a:cubicBezTo>
                  <a:pt x="218068" y="169654"/>
                  <a:pt x="218440" y="167640"/>
                  <a:pt x="219075" y="165735"/>
                </a:cubicBezTo>
                <a:cubicBezTo>
                  <a:pt x="219710" y="154940"/>
                  <a:pt x="219904" y="144110"/>
                  <a:pt x="220980" y="133350"/>
                </a:cubicBezTo>
                <a:cubicBezTo>
                  <a:pt x="221180" y="131352"/>
                  <a:pt x="222703" y="129635"/>
                  <a:pt x="222885" y="127635"/>
                </a:cubicBezTo>
                <a:cubicBezTo>
                  <a:pt x="224911" y="105347"/>
                  <a:pt x="225557" y="56872"/>
                  <a:pt x="226695" y="38100"/>
                </a:cubicBezTo>
                <a:cubicBezTo>
                  <a:pt x="226845" y="35626"/>
                  <a:pt x="228909" y="26052"/>
                  <a:pt x="230505" y="22860"/>
                </a:cubicBezTo>
                <a:cubicBezTo>
                  <a:pt x="231529" y="20812"/>
                  <a:pt x="233385" y="19237"/>
                  <a:pt x="234315" y="17145"/>
                </a:cubicBezTo>
                <a:cubicBezTo>
                  <a:pt x="238727" y="7217"/>
                  <a:pt x="238125" y="8161"/>
                  <a:pt x="238125" y="0"/>
                </a:cubicBezTo>
                <a:lnTo>
                  <a:pt x="321945" y="0"/>
                </a:lnTo>
                <a:cubicBezTo>
                  <a:pt x="325755" y="4445"/>
                  <a:pt x="329718" y="8763"/>
                  <a:pt x="333375" y="13335"/>
                </a:cubicBezTo>
                <a:cubicBezTo>
                  <a:pt x="334805" y="15123"/>
                  <a:pt x="335566" y="17431"/>
                  <a:pt x="337185" y="19050"/>
                </a:cubicBezTo>
                <a:cubicBezTo>
                  <a:pt x="338804" y="20669"/>
                  <a:pt x="340995" y="21590"/>
                  <a:pt x="342900" y="22860"/>
                </a:cubicBezTo>
                <a:lnTo>
                  <a:pt x="346710" y="34290"/>
                </a:lnTo>
                <a:cubicBezTo>
                  <a:pt x="348329" y="39147"/>
                  <a:pt x="346714" y="44777"/>
                  <a:pt x="348615" y="49530"/>
                </a:cubicBezTo>
                <a:cubicBezTo>
                  <a:pt x="349465" y="51656"/>
                  <a:pt x="352425" y="52070"/>
                  <a:pt x="354330" y="53340"/>
                </a:cubicBezTo>
                <a:cubicBezTo>
                  <a:pt x="355840" y="57870"/>
                  <a:pt x="357343" y="61891"/>
                  <a:pt x="358140" y="66675"/>
                </a:cubicBezTo>
                <a:cubicBezTo>
                  <a:pt x="358760" y="70396"/>
                  <a:pt x="360936" y="90857"/>
                  <a:pt x="361950" y="95250"/>
                </a:cubicBezTo>
                <a:cubicBezTo>
                  <a:pt x="362853" y="99163"/>
                  <a:pt x="365760" y="106680"/>
                  <a:pt x="365760" y="106680"/>
                </a:cubicBezTo>
                <a:cubicBezTo>
                  <a:pt x="366395" y="113665"/>
                  <a:pt x="366673" y="120692"/>
                  <a:pt x="367665" y="127635"/>
                </a:cubicBezTo>
                <a:cubicBezTo>
                  <a:pt x="367949" y="129623"/>
                  <a:pt x="369500" y="131343"/>
                  <a:pt x="369570" y="133350"/>
                </a:cubicBezTo>
                <a:cubicBezTo>
                  <a:pt x="370773" y="167625"/>
                  <a:pt x="369762" y="201967"/>
                  <a:pt x="371475" y="236220"/>
                </a:cubicBezTo>
                <a:cubicBezTo>
                  <a:pt x="371676" y="240231"/>
                  <a:pt x="375285" y="247650"/>
                  <a:pt x="375285" y="247650"/>
                </a:cubicBezTo>
                <a:cubicBezTo>
                  <a:pt x="374650" y="254000"/>
                  <a:pt x="372982" y="260331"/>
                  <a:pt x="373380" y="266700"/>
                </a:cubicBezTo>
                <a:cubicBezTo>
                  <a:pt x="373631" y="270708"/>
                  <a:pt x="377190" y="278130"/>
                  <a:pt x="377190" y="278130"/>
                </a:cubicBezTo>
                <a:cubicBezTo>
                  <a:pt x="377736" y="283593"/>
                  <a:pt x="377567" y="296030"/>
                  <a:pt x="381000" y="302895"/>
                </a:cubicBezTo>
                <a:cubicBezTo>
                  <a:pt x="382024" y="304943"/>
                  <a:pt x="383540" y="306705"/>
                  <a:pt x="384810" y="308610"/>
                </a:cubicBezTo>
                <a:cubicBezTo>
                  <a:pt x="385445" y="318770"/>
                  <a:pt x="385340" y="329004"/>
                  <a:pt x="386715" y="339090"/>
                </a:cubicBezTo>
                <a:lnTo>
                  <a:pt x="392430" y="356235"/>
                </a:lnTo>
                <a:cubicBezTo>
                  <a:pt x="393154" y="358407"/>
                  <a:pt x="394517" y="360442"/>
                  <a:pt x="396240" y="361950"/>
                </a:cubicBezTo>
                <a:cubicBezTo>
                  <a:pt x="399686" y="364965"/>
                  <a:pt x="407670" y="369570"/>
                  <a:pt x="407670" y="369570"/>
                </a:cubicBezTo>
                <a:cubicBezTo>
                  <a:pt x="408799" y="369409"/>
                  <a:pt x="423093" y="368178"/>
                  <a:pt x="426720" y="365760"/>
                </a:cubicBezTo>
                <a:cubicBezTo>
                  <a:pt x="429553" y="363871"/>
                  <a:pt x="434765" y="357659"/>
                  <a:pt x="436245" y="354330"/>
                </a:cubicBezTo>
                <a:cubicBezTo>
                  <a:pt x="437876" y="350660"/>
                  <a:pt x="437827" y="346242"/>
                  <a:pt x="440055" y="342900"/>
                </a:cubicBezTo>
                <a:cubicBezTo>
                  <a:pt x="446093" y="333843"/>
                  <a:pt x="443141" y="339357"/>
                  <a:pt x="447675" y="325755"/>
                </a:cubicBezTo>
                <a:cubicBezTo>
                  <a:pt x="448477" y="323349"/>
                  <a:pt x="450549" y="315461"/>
                  <a:pt x="453390" y="314325"/>
                </a:cubicBezTo>
                <a:cubicBezTo>
                  <a:pt x="458143" y="312424"/>
                  <a:pt x="463550" y="313055"/>
                  <a:pt x="468630" y="312420"/>
                </a:cubicBezTo>
                <a:cubicBezTo>
                  <a:pt x="470535" y="311785"/>
                  <a:pt x="472369" y="310874"/>
                  <a:pt x="474345" y="310515"/>
                </a:cubicBezTo>
                <a:cubicBezTo>
                  <a:pt x="479382" y="309599"/>
                  <a:pt x="484832" y="310511"/>
                  <a:pt x="489585" y="308610"/>
                </a:cubicBezTo>
                <a:cubicBezTo>
                  <a:pt x="491711" y="307760"/>
                  <a:pt x="492125" y="304800"/>
                  <a:pt x="493395" y="302895"/>
                </a:cubicBezTo>
                <a:cubicBezTo>
                  <a:pt x="494030" y="287655"/>
                  <a:pt x="494173" y="272387"/>
                  <a:pt x="495300" y="257175"/>
                </a:cubicBezTo>
                <a:cubicBezTo>
                  <a:pt x="495448" y="255172"/>
                  <a:pt x="496856" y="253437"/>
                  <a:pt x="497205" y="251460"/>
                </a:cubicBezTo>
                <a:cubicBezTo>
                  <a:pt x="503772" y="214247"/>
                  <a:pt x="497196" y="236246"/>
                  <a:pt x="504825" y="213360"/>
                </a:cubicBezTo>
                <a:cubicBezTo>
                  <a:pt x="508281" y="202991"/>
                  <a:pt x="508233" y="193260"/>
                  <a:pt x="510540" y="182880"/>
                </a:cubicBezTo>
                <a:cubicBezTo>
                  <a:pt x="510976" y="180920"/>
                  <a:pt x="511810" y="179070"/>
                  <a:pt x="512445" y="177165"/>
                </a:cubicBezTo>
                <a:cubicBezTo>
                  <a:pt x="513102" y="171912"/>
                  <a:pt x="513318" y="162083"/>
                  <a:pt x="516255" y="156210"/>
                </a:cubicBezTo>
                <a:cubicBezTo>
                  <a:pt x="516657" y="155407"/>
                  <a:pt x="517525" y="154940"/>
                  <a:pt x="518160" y="154305"/>
                </a:cubicBezTo>
                <a:lnTo>
                  <a:pt x="577215" y="156210"/>
                </a:lnTo>
                <a:cubicBezTo>
                  <a:pt x="581541" y="199474"/>
                  <a:pt x="577215" y="146092"/>
                  <a:pt x="577215" y="207645"/>
                </a:cubicBezTo>
                <a:cubicBezTo>
                  <a:pt x="577215" y="229332"/>
                  <a:pt x="578491" y="235628"/>
                  <a:pt x="581025" y="253365"/>
                </a:cubicBezTo>
                <a:cubicBezTo>
                  <a:pt x="581660" y="283210"/>
                  <a:pt x="581737" y="313072"/>
                  <a:pt x="582930" y="342900"/>
                </a:cubicBezTo>
                <a:cubicBezTo>
                  <a:pt x="583010" y="344906"/>
                  <a:pt x="584441" y="346646"/>
                  <a:pt x="584835" y="348615"/>
                </a:cubicBezTo>
                <a:cubicBezTo>
                  <a:pt x="585716" y="353018"/>
                  <a:pt x="586183" y="357495"/>
                  <a:pt x="586740" y="361950"/>
                </a:cubicBezTo>
                <a:cubicBezTo>
                  <a:pt x="590550" y="392430"/>
                  <a:pt x="586850" y="366971"/>
                  <a:pt x="590550" y="407670"/>
                </a:cubicBezTo>
                <a:cubicBezTo>
                  <a:pt x="590957" y="412142"/>
                  <a:pt x="591959" y="416542"/>
                  <a:pt x="592455" y="421005"/>
                </a:cubicBezTo>
                <a:cubicBezTo>
                  <a:pt x="595235" y="446024"/>
                  <a:pt x="590973" y="435186"/>
                  <a:pt x="598170" y="449580"/>
                </a:cubicBezTo>
                <a:cubicBezTo>
                  <a:pt x="601027" y="483552"/>
                  <a:pt x="602615" y="523558"/>
                  <a:pt x="609600" y="624840"/>
                </a:cubicBezTo>
                <a:lnTo>
                  <a:pt x="0" y="622935"/>
                </a:lnTo>
                <a:close/>
              </a:path>
            </a:pathLst>
          </a:custGeom>
          <a:solidFill>
            <a:srgbClr val="FF99CC">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35" name="Freeform 34"/>
          <p:cNvSpPr/>
          <p:nvPr/>
        </p:nvSpPr>
        <p:spPr>
          <a:xfrm>
            <a:off x="8021463" y="4876381"/>
            <a:ext cx="386441" cy="477203"/>
          </a:xfrm>
          <a:custGeom>
            <a:avLst/>
            <a:gdLst>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68605 w 310578"/>
              <a:gd name="connsiteY48" fmla="*/ 201930 h 636270"/>
              <a:gd name="connsiteX49" fmla="*/ 262890 w 310578"/>
              <a:gd name="connsiteY49" fmla="*/ 249555 h 636270"/>
              <a:gd name="connsiteX50" fmla="*/ 259080 w 310578"/>
              <a:gd name="connsiteY50" fmla="*/ 255270 h 636270"/>
              <a:gd name="connsiteX51" fmla="*/ 260985 w 310578"/>
              <a:gd name="connsiteY51" fmla="*/ 270510 h 636270"/>
              <a:gd name="connsiteX52" fmla="*/ 262890 w 310578"/>
              <a:gd name="connsiteY52" fmla="*/ 276225 h 636270"/>
              <a:gd name="connsiteX53" fmla="*/ 266700 w 310578"/>
              <a:gd name="connsiteY53" fmla="*/ 297180 h 636270"/>
              <a:gd name="connsiteX54" fmla="*/ 266700 w 310578"/>
              <a:gd name="connsiteY54" fmla="*/ 367665 h 636270"/>
              <a:gd name="connsiteX55" fmla="*/ 270510 w 310578"/>
              <a:gd name="connsiteY55" fmla="*/ 379095 h 636270"/>
              <a:gd name="connsiteX56" fmla="*/ 272415 w 310578"/>
              <a:gd name="connsiteY56" fmla="*/ 392430 h 636270"/>
              <a:gd name="connsiteX57" fmla="*/ 274320 w 310578"/>
              <a:gd name="connsiteY57" fmla="*/ 398145 h 636270"/>
              <a:gd name="connsiteX58" fmla="*/ 276225 w 310578"/>
              <a:gd name="connsiteY58" fmla="*/ 445770 h 636270"/>
              <a:gd name="connsiteX59" fmla="*/ 281940 w 310578"/>
              <a:gd name="connsiteY59" fmla="*/ 462915 h 636270"/>
              <a:gd name="connsiteX60" fmla="*/ 283845 w 310578"/>
              <a:gd name="connsiteY60" fmla="*/ 468630 h 636270"/>
              <a:gd name="connsiteX61" fmla="*/ 285750 w 310578"/>
              <a:gd name="connsiteY61" fmla="*/ 474345 h 636270"/>
              <a:gd name="connsiteX62" fmla="*/ 287655 w 310578"/>
              <a:gd name="connsiteY62" fmla="*/ 516255 h 636270"/>
              <a:gd name="connsiteX63" fmla="*/ 283845 w 310578"/>
              <a:gd name="connsiteY63" fmla="*/ 561975 h 636270"/>
              <a:gd name="connsiteX64" fmla="*/ 285750 w 310578"/>
              <a:gd name="connsiteY64" fmla="*/ 588645 h 636270"/>
              <a:gd name="connsiteX65" fmla="*/ 287655 w 310578"/>
              <a:gd name="connsiteY65" fmla="*/ 594360 h 636270"/>
              <a:gd name="connsiteX66" fmla="*/ 293370 w 310578"/>
              <a:gd name="connsiteY66" fmla="*/ 600075 h 636270"/>
              <a:gd name="connsiteX67" fmla="*/ 295275 w 310578"/>
              <a:gd name="connsiteY67" fmla="*/ 609600 h 636270"/>
              <a:gd name="connsiteX68" fmla="*/ 308610 w 310578"/>
              <a:gd name="connsiteY68" fmla="*/ 624840 h 636270"/>
              <a:gd name="connsiteX69" fmla="*/ 310515 w 310578"/>
              <a:gd name="connsiteY69" fmla="*/ 636270 h 636270"/>
              <a:gd name="connsiteX70" fmla="*/ 7620 w 310578"/>
              <a:gd name="connsiteY70"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68605 w 310578"/>
              <a:gd name="connsiteY48" fmla="*/ 201930 h 636270"/>
              <a:gd name="connsiteX49" fmla="*/ 259080 w 310578"/>
              <a:gd name="connsiteY49" fmla="*/ 255270 h 636270"/>
              <a:gd name="connsiteX50" fmla="*/ 260985 w 310578"/>
              <a:gd name="connsiteY50" fmla="*/ 270510 h 636270"/>
              <a:gd name="connsiteX51" fmla="*/ 262890 w 310578"/>
              <a:gd name="connsiteY51" fmla="*/ 276225 h 636270"/>
              <a:gd name="connsiteX52" fmla="*/ 266700 w 310578"/>
              <a:gd name="connsiteY52" fmla="*/ 297180 h 636270"/>
              <a:gd name="connsiteX53" fmla="*/ 266700 w 310578"/>
              <a:gd name="connsiteY53" fmla="*/ 367665 h 636270"/>
              <a:gd name="connsiteX54" fmla="*/ 270510 w 310578"/>
              <a:gd name="connsiteY54" fmla="*/ 379095 h 636270"/>
              <a:gd name="connsiteX55" fmla="*/ 272415 w 310578"/>
              <a:gd name="connsiteY55" fmla="*/ 392430 h 636270"/>
              <a:gd name="connsiteX56" fmla="*/ 274320 w 310578"/>
              <a:gd name="connsiteY56" fmla="*/ 398145 h 636270"/>
              <a:gd name="connsiteX57" fmla="*/ 276225 w 310578"/>
              <a:gd name="connsiteY57" fmla="*/ 445770 h 636270"/>
              <a:gd name="connsiteX58" fmla="*/ 281940 w 310578"/>
              <a:gd name="connsiteY58" fmla="*/ 462915 h 636270"/>
              <a:gd name="connsiteX59" fmla="*/ 283845 w 310578"/>
              <a:gd name="connsiteY59" fmla="*/ 468630 h 636270"/>
              <a:gd name="connsiteX60" fmla="*/ 285750 w 310578"/>
              <a:gd name="connsiteY60" fmla="*/ 474345 h 636270"/>
              <a:gd name="connsiteX61" fmla="*/ 287655 w 310578"/>
              <a:gd name="connsiteY61" fmla="*/ 516255 h 636270"/>
              <a:gd name="connsiteX62" fmla="*/ 283845 w 310578"/>
              <a:gd name="connsiteY62" fmla="*/ 561975 h 636270"/>
              <a:gd name="connsiteX63" fmla="*/ 285750 w 310578"/>
              <a:gd name="connsiteY63" fmla="*/ 588645 h 636270"/>
              <a:gd name="connsiteX64" fmla="*/ 287655 w 310578"/>
              <a:gd name="connsiteY64" fmla="*/ 594360 h 636270"/>
              <a:gd name="connsiteX65" fmla="*/ 293370 w 310578"/>
              <a:gd name="connsiteY65" fmla="*/ 600075 h 636270"/>
              <a:gd name="connsiteX66" fmla="*/ 295275 w 310578"/>
              <a:gd name="connsiteY66" fmla="*/ 609600 h 636270"/>
              <a:gd name="connsiteX67" fmla="*/ 308610 w 310578"/>
              <a:gd name="connsiteY67" fmla="*/ 624840 h 636270"/>
              <a:gd name="connsiteX68" fmla="*/ 310515 w 310578"/>
              <a:gd name="connsiteY68" fmla="*/ 636270 h 636270"/>
              <a:gd name="connsiteX69" fmla="*/ 7620 w 310578"/>
              <a:gd name="connsiteY69"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76225 w 310578"/>
              <a:gd name="connsiteY56" fmla="*/ 445770 h 636270"/>
              <a:gd name="connsiteX57" fmla="*/ 281940 w 310578"/>
              <a:gd name="connsiteY57" fmla="*/ 462915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85750 w 310578"/>
              <a:gd name="connsiteY62" fmla="*/ 588645 h 636270"/>
              <a:gd name="connsiteX63" fmla="*/ 287655 w 310578"/>
              <a:gd name="connsiteY63" fmla="*/ 594360 h 636270"/>
              <a:gd name="connsiteX64" fmla="*/ 293370 w 310578"/>
              <a:gd name="connsiteY64" fmla="*/ 600075 h 636270"/>
              <a:gd name="connsiteX65" fmla="*/ 295275 w 310578"/>
              <a:gd name="connsiteY65" fmla="*/ 609600 h 636270"/>
              <a:gd name="connsiteX66" fmla="*/ 308610 w 310578"/>
              <a:gd name="connsiteY66" fmla="*/ 624840 h 636270"/>
              <a:gd name="connsiteX67" fmla="*/ 310515 w 310578"/>
              <a:gd name="connsiteY67" fmla="*/ 636270 h 636270"/>
              <a:gd name="connsiteX68" fmla="*/ 7620 w 310578"/>
              <a:gd name="connsiteY68"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1940 w 310578"/>
              <a:gd name="connsiteY57" fmla="*/ 462915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85750 w 310578"/>
              <a:gd name="connsiteY62" fmla="*/ 588645 h 636270"/>
              <a:gd name="connsiteX63" fmla="*/ 287655 w 310578"/>
              <a:gd name="connsiteY63" fmla="*/ 594360 h 636270"/>
              <a:gd name="connsiteX64" fmla="*/ 293370 w 310578"/>
              <a:gd name="connsiteY64" fmla="*/ 600075 h 636270"/>
              <a:gd name="connsiteX65" fmla="*/ 295275 w 310578"/>
              <a:gd name="connsiteY65" fmla="*/ 609600 h 636270"/>
              <a:gd name="connsiteX66" fmla="*/ 308610 w 310578"/>
              <a:gd name="connsiteY66" fmla="*/ 624840 h 636270"/>
              <a:gd name="connsiteX67" fmla="*/ 310515 w 310578"/>
              <a:gd name="connsiteY67" fmla="*/ 636270 h 636270"/>
              <a:gd name="connsiteX68" fmla="*/ 7620 w 310578"/>
              <a:gd name="connsiteY68"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7655 w 310578"/>
              <a:gd name="connsiteY57" fmla="*/ 461010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85750 w 310578"/>
              <a:gd name="connsiteY62" fmla="*/ 588645 h 636270"/>
              <a:gd name="connsiteX63" fmla="*/ 287655 w 310578"/>
              <a:gd name="connsiteY63" fmla="*/ 594360 h 636270"/>
              <a:gd name="connsiteX64" fmla="*/ 293370 w 310578"/>
              <a:gd name="connsiteY64" fmla="*/ 600075 h 636270"/>
              <a:gd name="connsiteX65" fmla="*/ 295275 w 310578"/>
              <a:gd name="connsiteY65" fmla="*/ 609600 h 636270"/>
              <a:gd name="connsiteX66" fmla="*/ 308610 w 310578"/>
              <a:gd name="connsiteY66" fmla="*/ 624840 h 636270"/>
              <a:gd name="connsiteX67" fmla="*/ 310515 w 310578"/>
              <a:gd name="connsiteY67" fmla="*/ 636270 h 636270"/>
              <a:gd name="connsiteX68" fmla="*/ 7620 w 310578"/>
              <a:gd name="connsiteY68"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7655 w 310578"/>
              <a:gd name="connsiteY57" fmla="*/ 461010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95275 w 310578"/>
              <a:gd name="connsiteY62" fmla="*/ 588645 h 636270"/>
              <a:gd name="connsiteX63" fmla="*/ 287655 w 310578"/>
              <a:gd name="connsiteY63" fmla="*/ 594360 h 636270"/>
              <a:gd name="connsiteX64" fmla="*/ 293370 w 310578"/>
              <a:gd name="connsiteY64" fmla="*/ 600075 h 636270"/>
              <a:gd name="connsiteX65" fmla="*/ 295275 w 310578"/>
              <a:gd name="connsiteY65" fmla="*/ 609600 h 636270"/>
              <a:gd name="connsiteX66" fmla="*/ 308610 w 310578"/>
              <a:gd name="connsiteY66" fmla="*/ 624840 h 636270"/>
              <a:gd name="connsiteX67" fmla="*/ 310515 w 310578"/>
              <a:gd name="connsiteY67" fmla="*/ 636270 h 636270"/>
              <a:gd name="connsiteX68" fmla="*/ 7620 w 310578"/>
              <a:gd name="connsiteY68"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7655 w 310578"/>
              <a:gd name="connsiteY57" fmla="*/ 461010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95275 w 310578"/>
              <a:gd name="connsiteY62" fmla="*/ 588645 h 636270"/>
              <a:gd name="connsiteX63" fmla="*/ 287655 w 310578"/>
              <a:gd name="connsiteY63" fmla="*/ 594360 h 636270"/>
              <a:gd name="connsiteX64" fmla="*/ 293370 w 310578"/>
              <a:gd name="connsiteY64" fmla="*/ 600075 h 636270"/>
              <a:gd name="connsiteX65" fmla="*/ 300990 w 310578"/>
              <a:gd name="connsiteY65" fmla="*/ 609600 h 636270"/>
              <a:gd name="connsiteX66" fmla="*/ 308610 w 310578"/>
              <a:gd name="connsiteY66" fmla="*/ 624840 h 636270"/>
              <a:gd name="connsiteX67" fmla="*/ 310515 w 310578"/>
              <a:gd name="connsiteY67" fmla="*/ 636270 h 636270"/>
              <a:gd name="connsiteX68" fmla="*/ 7620 w 310578"/>
              <a:gd name="connsiteY68"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7655 w 310578"/>
              <a:gd name="connsiteY57" fmla="*/ 461010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95275 w 310578"/>
              <a:gd name="connsiteY62" fmla="*/ 588645 h 636270"/>
              <a:gd name="connsiteX63" fmla="*/ 293370 w 310578"/>
              <a:gd name="connsiteY63" fmla="*/ 600075 h 636270"/>
              <a:gd name="connsiteX64" fmla="*/ 300990 w 310578"/>
              <a:gd name="connsiteY64" fmla="*/ 609600 h 636270"/>
              <a:gd name="connsiteX65" fmla="*/ 308610 w 310578"/>
              <a:gd name="connsiteY65" fmla="*/ 624840 h 636270"/>
              <a:gd name="connsiteX66" fmla="*/ 310515 w 310578"/>
              <a:gd name="connsiteY66" fmla="*/ 636270 h 636270"/>
              <a:gd name="connsiteX67" fmla="*/ 7620 w 310578"/>
              <a:gd name="connsiteY67"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13335 w 310578"/>
              <a:gd name="connsiteY5" fmla="*/ 57150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7655 w 310578"/>
              <a:gd name="connsiteY57" fmla="*/ 461010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95275 w 310578"/>
              <a:gd name="connsiteY62" fmla="*/ 588645 h 636270"/>
              <a:gd name="connsiteX63" fmla="*/ 300990 w 310578"/>
              <a:gd name="connsiteY63" fmla="*/ 609600 h 636270"/>
              <a:gd name="connsiteX64" fmla="*/ 308610 w 310578"/>
              <a:gd name="connsiteY64" fmla="*/ 624840 h 636270"/>
              <a:gd name="connsiteX65" fmla="*/ 310515 w 310578"/>
              <a:gd name="connsiteY65" fmla="*/ 636270 h 636270"/>
              <a:gd name="connsiteX66" fmla="*/ 7620 w 310578"/>
              <a:gd name="connsiteY66" fmla="*/ 632460 h 636270"/>
              <a:gd name="connsiteX0" fmla="*/ 7620 w 310578"/>
              <a:gd name="connsiteY0" fmla="*/ 632460 h 636270"/>
              <a:gd name="connsiteX1" fmla="*/ 7620 w 310578"/>
              <a:gd name="connsiteY1" fmla="*/ 632460 h 636270"/>
              <a:gd name="connsiteX2" fmla="*/ 3810 w 310578"/>
              <a:gd name="connsiteY2" fmla="*/ 615315 h 636270"/>
              <a:gd name="connsiteX3" fmla="*/ 0 w 310578"/>
              <a:gd name="connsiteY3" fmla="*/ 603885 h 636270"/>
              <a:gd name="connsiteX4" fmla="*/ 3810 w 310578"/>
              <a:gd name="connsiteY4" fmla="*/ 588645 h 636270"/>
              <a:gd name="connsiteX5" fmla="*/ 5715 w 310578"/>
              <a:gd name="connsiteY5" fmla="*/ 560070 h 636270"/>
              <a:gd name="connsiteX6" fmla="*/ 15240 w 310578"/>
              <a:gd name="connsiteY6" fmla="*/ 480060 h 636270"/>
              <a:gd name="connsiteX7" fmla="*/ 19050 w 310578"/>
              <a:gd name="connsiteY7" fmla="*/ 445770 h 636270"/>
              <a:gd name="connsiteX8" fmla="*/ 22860 w 310578"/>
              <a:gd name="connsiteY8" fmla="*/ 428625 h 636270"/>
              <a:gd name="connsiteX9" fmla="*/ 24765 w 310578"/>
              <a:gd name="connsiteY9" fmla="*/ 403860 h 636270"/>
              <a:gd name="connsiteX10" fmla="*/ 28575 w 310578"/>
              <a:gd name="connsiteY10" fmla="*/ 377190 h 636270"/>
              <a:gd name="connsiteX11" fmla="*/ 30480 w 310578"/>
              <a:gd name="connsiteY11" fmla="*/ 358140 h 636270"/>
              <a:gd name="connsiteX12" fmla="*/ 34290 w 310578"/>
              <a:gd name="connsiteY12" fmla="*/ 346710 h 636270"/>
              <a:gd name="connsiteX13" fmla="*/ 38100 w 310578"/>
              <a:gd name="connsiteY13" fmla="*/ 335280 h 636270"/>
              <a:gd name="connsiteX14" fmla="*/ 40005 w 310578"/>
              <a:gd name="connsiteY14" fmla="*/ 323850 h 636270"/>
              <a:gd name="connsiteX15" fmla="*/ 43815 w 310578"/>
              <a:gd name="connsiteY15" fmla="*/ 310515 h 636270"/>
              <a:gd name="connsiteX16" fmla="*/ 47625 w 310578"/>
              <a:gd name="connsiteY16" fmla="*/ 295275 h 636270"/>
              <a:gd name="connsiteX17" fmla="*/ 53340 w 310578"/>
              <a:gd name="connsiteY17" fmla="*/ 291465 h 636270"/>
              <a:gd name="connsiteX18" fmla="*/ 57150 w 310578"/>
              <a:gd name="connsiteY18" fmla="*/ 283845 h 636270"/>
              <a:gd name="connsiteX19" fmla="*/ 59055 w 310578"/>
              <a:gd name="connsiteY19" fmla="*/ 276225 h 636270"/>
              <a:gd name="connsiteX20" fmla="*/ 60960 w 310578"/>
              <a:gd name="connsiteY20" fmla="*/ 198120 h 636270"/>
              <a:gd name="connsiteX21" fmla="*/ 62865 w 310578"/>
              <a:gd name="connsiteY21" fmla="*/ 192405 h 636270"/>
              <a:gd name="connsiteX22" fmla="*/ 72390 w 310578"/>
              <a:gd name="connsiteY22" fmla="*/ 173355 h 636270"/>
              <a:gd name="connsiteX23" fmla="*/ 81915 w 310578"/>
              <a:gd name="connsiteY23" fmla="*/ 161925 h 636270"/>
              <a:gd name="connsiteX24" fmla="*/ 87630 w 310578"/>
              <a:gd name="connsiteY24" fmla="*/ 142875 h 636270"/>
              <a:gd name="connsiteX25" fmla="*/ 91440 w 310578"/>
              <a:gd name="connsiteY25" fmla="*/ 114300 h 636270"/>
              <a:gd name="connsiteX26" fmla="*/ 93345 w 310578"/>
              <a:gd name="connsiteY26" fmla="*/ 108585 h 636270"/>
              <a:gd name="connsiteX27" fmla="*/ 99060 w 310578"/>
              <a:gd name="connsiteY27" fmla="*/ 83820 h 636270"/>
              <a:gd name="connsiteX28" fmla="*/ 100965 w 310578"/>
              <a:gd name="connsiteY28" fmla="*/ 51435 h 636270"/>
              <a:gd name="connsiteX29" fmla="*/ 102870 w 310578"/>
              <a:gd name="connsiteY29" fmla="*/ 41910 h 636270"/>
              <a:gd name="connsiteX30" fmla="*/ 108585 w 310578"/>
              <a:gd name="connsiteY30" fmla="*/ 17145 h 636270"/>
              <a:gd name="connsiteX31" fmla="*/ 114300 w 310578"/>
              <a:gd name="connsiteY31" fmla="*/ 13335 h 636270"/>
              <a:gd name="connsiteX32" fmla="*/ 121920 w 310578"/>
              <a:gd name="connsiteY32" fmla="*/ 5715 h 636270"/>
              <a:gd name="connsiteX33" fmla="*/ 125730 w 310578"/>
              <a:gd name="connsiteY33" fmla="*/ 0 h 636270"/>
              <a:gd name="connsiteX34" fmla="*/ 192405 w 310578"/>
              <a:gd name="connsiteY34" fmla="*/ 1905 h 636270"/>
              <a:gd name="connsiteX35" fmla="*/ 201930 w 310578"/>
              <a:gd name="connsiteY35" fmla="*/ 9525 h 636270"/>
              <a:gd name="connsiteX36" fmla="*/ 217170 w 310578"/>
              <a:gd name="connsiteY36" fmla="*/ 13335 h 636270"/>
              <a:gd name="connsiteX37" fmla="*/ 230505 w 310578"/>
              <a:gd name="connsiteY37" fmla="*/ 28575 h 636270"/>
              <a:gd name="connsiteX38" fmla="*/ 234315 w 310578"/>
              <a:gd name="connsiteY38" fmla="*/ 34290 h 636270"/>
              <a:gd name="connsiteX39" fmla="*/ 238125 w 310578"/>
              <a:gd name="connsiteY39" fmla="*/ 68580 h 636270"/>
              <a:gd name="connsiteX40" fmla="*/ 241935 w 310578"/>
              <a:gd name="connsiteY40" fmla="*/ 74295 h 636270"/>
              <a:gd name="connsiteX41" fmla="*/ 247650 w 310578"/>
              <a:gd name="connsiteY41" fmla="*/ 85725 h 636270"/>
              <a:gd name="connsiteX42" fmla="*/ 249555 w 310578"/>
              <a:gd name="connsiteY42" fmla="*/ 104775 h 636270"/>
              <a:gd name="connsiteX43" fmla="*/ 253365 w 310578"/>
              <a:gd name="connsiteY43" fmla="*/ 116205 h 636270"/>
              <a:gd name="connsiteX44" fmla="*/ 255270 w 310578"/>
              <a:gd name="connsiteY44" fmla="*/ 123825 h 636270"/>
              <a:gd name="connsiteX45" fmla="*/ 257175 w 310578"/>
              <a:gd name="connsiteY45" fmla="*/ 161925 h 636270"/>
              <a:gd name="connsiteX46" fmla="*/ 259080 w 310578"/>
              <a:gd name="connsiteY46" fmla="*/ 167640 h 636270"/>
              <a:gd name="connsiteX47" fmla="*/ 260985 w 310578"/>
              <a:gd name="connsiteY47" fmla="*/ 190500 h 636270"/>
              <a:gd name="connsiteX48" fmla="*/ 259080 w 310578"/>
              <a:gd name="connsiteY48" fmla="*/ 255270 h 636270"/>
              <a:gd name="connsiteX49" fmla="*/ 260985 w 310578"/>
              <a:gd name="connsiteY49" fmla="*/ 270510 h 636270"/>
              <a:gd name="connsiteX50" fmla="*/ 262890 w 310578"/>
              <a:gd name="connsiteY50" fmla="*/ 276225 h 636270"/>
              <a:gd name="connsiteX51" fmla="*/ 266700 w 310578"/>
              <a:gd name="connsiteY51" fmla="*/ 297180 h 636270"/>
              <a:gd name="connsiteX52" fmla="*/ 266700 w 310578"/>
              <a:gd name="connsiteY52" fmla="*/ 367665 h 636270"/>
              <a:gd name="connsiteX53" fmla="*/ 270510 w 310578"/>
              <a:gd name="connsiteY53" fmla="*/ 379095 h 636270"/>
              <a:gd name="connsiteX54" fmla="*/ 272415 w 310578"/>
              <a:gd name="connsiteY54" fmla="*/ 392430 h 636270"/>
              <a:gd name="connsiteX55" fmla="*/ 274320 w 310578"/>
              <a:gd name="connsiteY55" fmla="*/ 398145 h 636270"/>
              <a:gd name="connsiteX56" fmla="*/ 280035 w 310578"/>
              <a:gd name="connsiteY56" fmla="*/ 434340 h 636270"/>
              <a:gd name="connsiteX57" fmla="*/ 287655 w 310578"/>
              <a:gd name="connsiteY57" fmla="*/ 461010 h 636270"/>
              <a:gd name="connsiteX58" fmla="*/ 283845 w 310578"/>
              <a:gd name="connsiteY58" fmla="*/ 468630 h 636270"/>
              <a:gd name="connsiteX59" fmla="*/ 285750 w 310578"/>
              <a:gd name="connsiteY59" fmla="*/ 474345 h 636270"/>
              <a:gd name="connsiteX60" fmla="*/ 287655 w 310578"/>
              <a:gd name="connsiteY60" fmla="*/ 516255 h 636270"/>
              <a:gd name="connsiteX61" fmla="*/ 283845 w 310578"/>
              <a:gd name="connsiteY61" fmla="*/ 561975 h 636270"/>
              <a:gd name="connsiteX62" fmla="*/ 295275 w 310578"/>
              <a:gd name="connsiteY62" fmla="*/ 588645 h 636270"/>
              <a:gd name="connsiteX63" fmla="*/ 300990 w 310578"/>
              <a:gd name="connsiteY63" fmla="*/ 609600 h 636270"/>
              <a:gd name="connsiteX64" fmla="*/ 308610 w 310578"/>
              <a:gd name="connsiteY64" fmla="*/ 624840 h 636270"/>
              <a:gd name="connsiteX65" fmla="*/ 310515 w 310578"/>
              <a:gd name="connsiteY65" fmla="*/ 636270 h 636270"/>
              <a:gd name="connsiteX66" fmla="*/ 7620 w 310578"/>
              <a:gd name="connsiteY66" fmla="*/ 632460 h 636270"/>
              <a:gd name="connsiteX0" fmla="*/ 0 w 316293"/>
              <a:gd name="connsiteY0" fmla="*/ 634365 h 636270"/>
              <a:gd name="connsiteX1" fmla="*/ 13335 w 316293"/>
              <a:gd name="connsiteY1" fmla="*/ 632460 h 636270"/>
              <a:gd name="connsiteX2" fmla="*/ 9525 w 316293"/>
              <a:gd name="connsiteY2" fmla="*/ 615315 h 636270"/>
              <a:gd name="connsiteX3" fmla="*/ 5715 w 316293"/>
              <a:gd name="connsiteY3" fmla="*/ 603885 h 636270"/>
              <a:gd name="connsiteX4" fmla="*/ 9525 w 316293"/>
              <a:gd name="connsiteY4" fmla="*/ 588645 h 636270"/>
              <a:gd name="connsiteX5" fmla="*/ 11430 w 316293"/>
              <a:gd name="connsiteY5" fmla="*/ 560070 h 636270"/>
              <a:gd name="connsiteX6" fmla="*/ 20955 w 316293"/>
              <a:gd name="connsiteY6" fmla="*/ 480060 h 636270"/>
              <a:gd name="connsiteX7" fmla="*/ 24765 w 316293"/>
              <a:gd name="connsiteY7" fmla="*/ 445770 h 636270"/>
              <a:gd name="connsiteX8" fmla="*/ 28575 w 316293"/>
              <a:gd name="connsiteY8" fmla="*/ 428625 h 636270"/>
              <a:gd name="connsiteX9" fmla="*/ 30480 w 316293"/>
              <a:gd name="connsiteY9" fmla="*/ 403860 h 636270"/>
              <a:gd name="connsiteX10" fmla="*/ 34290 w 316293"/>
              <a:gd name="connsiteY10" fmla="*/ 377190 h 636270"/>
              <a:gd name="connsiteX11" fmla="*/ 36195 w 316293"/>
              <a:gd name="connsiteY11" fmla="*/ 358140 h 636270"/>
              <a:gd name="connsiteX12" fmla="*/ 40005 w 316293"/>
              <a:gd name="connsiteY12" fmla="*/ 346710 h 636270"/>
              <a:gd name="connsiteX13" fmla="*/ 43815 w 316293"/>
              <a:gd name="connsiteY13" fmla="*/ 335280 h 636270"/>
              <a:gd name="connsiteX14" fmla="*/ 45720 w 316293"/>
              <a:gd name="connsiteY14" fmla="*/ 323850 h 636270"/>
              <a:gd name="connsiteX15" fmla="*/ 49530 w 316293"/>
              <a:gd name="connsiteY15" fmla="*/ 310515 h 636270"/>
              <a:gd name="connsiteX16" fmla="*/ 53340 w 316293"/>
              <a:gd name="connsiteY16" fmla="*/ 295275 h 636270"/>
              <a:gd name="connsiteX17" fmla="*/ 59055 w 316293"/>
              <a:gd name="connsiteY17" fmla="*/ 291465 h 636270"/>
              <a:gd name="connsiteX18" fmla="*/ 62865 w 316293"/>
              <a:gd name="connsiteY18" fmla="*/ 283845 h 636270"/>
              <a:gd name="connsiteX19" fmla="*/ 64770 w 316293"/>
              <a:gd name="connsiteY19" fmla="*/ 276225 h 636270"/>
              <a:gd name="connsiteX20" fmla="*/ 66675 w 316293"/>
              <a:gd name="connsiteY20" fmla="*/ 198120 h 636270"/>
              <a:gd name="connsiteX21" fmla="*/ 68580 w 316293"/>
              <a:gd name="connsiteY21" fmla="*/ 192405 h 636270"/>
              <a:gd name="connsiteX22" fmla="*/ 78105 w 316293"/>
              <a:gd name="connsiteY22" fmla="*/ 173355 h 636270"/>
              <a:gd name="connsiteX23" fmla="*/ 87630 w 316293"/>
              <a:gd name="connsiteY23" fmla="*/ 161925 h 636270"/>
              <a:gd name="connsiteX24" fmla="*/ 93345 w 316293"/>
              <a:gd name="connsiteY24" fmla="*/ 142875 h 636270"/>
              <a:gd name="connsiteX25" fmla="*/ 97155 w 316293"/>
              <a:gd name="connsiteY25" fmla="*/ 114300 h 636270"/>
              <a:gd name="connsiteX26" fmla="*/ 99060 w 316293"/>
              <a:gd name="connsiteY26" fmla="*/ 108585 h 636270"/>
              <a:gd name="connsiteX27" fmla="*/ 104775 w 316293"/>
              <a:gd name="connsiteY27" fmla="*/ 83820 h 636270"/>
              <a:gd name="connsiteX28" fmla="*/ 106680 w 316293"/>
              <a:gd name="connsiteY28" fmla="*/ 51435 h 636270"/>
              <a:gd name="connsiteX29" fmla="*/ 108585 w 316293"/>
              <a:gd name="connsiteY29" fmla="*/ 41910 h 636270"/>
              <a:gd name="connsiteX30" fmla="*/ 114300 w 316293"/>
              <a:gd name="connsiteY30" fmla="*/ 17145 h 636270"/>
              <a:gd name="connsiteX31" fmla="*/ 120015 w 316293"/>
              <a:gd name="connsiteY31" fmla="*/ 13335 h 636270"/>
              <a:gd name="connsiteX32" fmla="*/ 127635 w 316293"/>
              <a:gd name="connsiteY32" fmla="*/ 5715 h 636270"/>
              <a:gd name="connsiteX33" fmla="*/ 131445 w 316293"/>
              <a:gd name="connsiteY33" fmla="*/ 0 h 636270"/>
              <a:gd name="connsiteX34" fmla="*/ 198120 w 316293"/>
              <a:gd name="connsiteY34" fmla="*/ 1905 h 636270"/>
              <a:gd name="connsiteX35" fmla="*/ 207645 w 316293"/>
              <a:gd name="connsiteY35" fmla="*/ 9525 h 636270"/>
              <a:gd name="connsiteX36" fmla="*/ 222885 w 316293"/>
              <a:gd name="connsiteY36" fmla="*/ 13335 h 636270"/>
              <a:gd name="connsiteX37" fmla="*/ 236220 w 316293"/>
              <a:gd name="connsiteY37" fmla="*/ 28575 h 636270"/>
              <a:gd name="connsiteX38" fmla="*/ 240030 w 316293"/>
              <a:gd name="connsiteY38" fmla="*/ 34290 h 636270"/>
              <a:gd name="connsiteX39" fmla="*/ 243840 w 316293"/>
              <a:gd name="connsiteY39" fmla="*/ 68580 h 636270"/>
              <a:gd name="connsiteX40" fmla="*/ 247650 w 316293"/>
              <a:gd name="connsiteY40" fmla="*/ 74295 h 636270"/>
              <a:gd name="connsiteX41" fmla="*/ 253365 w 316293"/>
              <a:gd name="connsiteY41" fmla="*/ 85725 h 636270"/>
              <a:gd name="connsiteX42" fmla="*/ 255270 w 316293"/>
              <a:gd name="connsiteY42" fmla="*/ 104775 h 636270"/>
              <a:gd name="connsiteX43" fmla="*/ 259080 w 316293"/>
              <a:gd name="connsiteY43" fmla="*/ 116205 h 636270"/>
              <a:gd name="connsiteX44" fmla="*/ 260985 w 316293"/>
              <a:gd name="connsiteY44" fmla="*/ 123825 h 636270"/>
              <a:gd name="connsiteX45" fmla="*/ 262890 w 316293"/>
              <a:gd name="connsiteY45" fmla="*/ 161925 h 636270"/>
              <a:gd name="connsiteX46" fmla="*/ 264795 w 316293"/>
              <a:gd name="connsiteY46" fmla="*/ 167640 h 636270"/>
              <a:gd name="connsiteX47" fmla="*/ 266700 w 316293"/>
              <a:gd name="connsiteY47" fmla="*/ 190500 h 636270"/>
              <a:gd name="connsiteX48" fmla="*/ 264795 w 316293"/>
              <a:gd name="connsiteY48" fmla="*/ 255270 h 636270"/>
              <a:gd name="connsiteX49" fmla="*/ 266700 w 316293"/>
              <a:gd name="connsiteY49" fmla="*/ 270510 h 636270"/>
              <a:gd name="connsiteX50" fmla="*/ 268605 w 316293"/>
              <a:gd name="connsiteY50" fmla="*/ 276225 h 636270"/>
              <a:gd name="connsiteX51" fmla="*/ 272415 w 316293"/>
              <a:gd name="connsiteY51" fmla="*/ 297180 h 636270"/>
              <a:gd name="connsiteX52" fmla="*/ 272415 w 316293"/>
              <a:gd name="connsiteY52" fmla="*/ 367665 h 636270"/>
              <a:gd name="connsiteX53" fmla="*/ 276225 w 316293"/>
              <a:gd name="connsiteY53" fmla="*/ 379095 h 636270"/>
              <a:gd name="connsiteX54" fmla="*/ 278130 w 316293"/>
              <a:gd name="connsiteY54" fmla="*/ 392430 h 636270"/>
              <a:gd name="connsiteX55" fmla="*/ 280035 w 316293"/>
              <a:gd name="connsiteY55" fmla="*/ 398145 h 636270"/>
              <a:gd name="connsiteX56" fmla="*/ 285750 w 316293"/>
              <a:gd name="connsiteY56" fmla="*/ 434340 h 636270"/>
              <a:gd name="connsiteX57" fmla="*/ 293370 w 316293"/>
              <a:gd name="connsiteY57" fmla="*/ 461010 h 636270"/>
              <a:gd name="connsiteX58" fmla="*/ 289560 w 316293"/>
              <a:gd name="connsiteY58" fmla="*/ 468630 h 636270"/>
              <a:gd name="connsiteX59" fmla="*/ 291465 w 316293"/>
              <a:gd name="connsiteY59" fmla="*/ 474345 h 636270"/>
              <a:gd name="connsiteX60" fmla="*/ 293370 w 316293"/>
              <a:gd name="connsiteY60" fmla="*/ 516255 h 636270"/>
              <a:gd name="connsiteX61" fmla="*/ 289560 w 316293"/>
              <a:gd name="connsiteY61" fmla="*/ 561975 h 636270"/>
              <a:gd name="connsiteX62" fmla="*/ 300990 w 316293"/>
              <a:gd name="connsiteY62" fmla="*/ 588645 h 636270"/>
              <a:gd name="connsiteX63" fmla="*/ 306705 w 316293"/>
              <a:gd name="connsiteY63" fmla="*/ 609600 h 636270"/>
              <a:gd name="connsiteX64" fmla="*/ 314325 w 316293"/>
              <a:gd name="connsiteY64" fmla="*/ 624840 h 636270"/>
              <a:gd name="connsiteX65" fmla="*/ 316230 w 316293"/>
              <a:gd name="connsiteY65" fmla="*/ 636270 h 636270"/>
              <a:gd name="connsiteX66" fmla="*/ 0 w 316293"/>
              <a:gd name="connsiteY66" fmla="*/ 634365 h 636270"/>
              <a:gd name="connsiteX0" fmla="*/ 20665 w 336958"/>
              <a:gd name="connsiteY0" fmla="*/ 634365 h 636270"/>
              <a:gd name="connsiteX1" fmla="*/ 30190 w 336958"/>
              <a:gd name="connsiteY1" fmla="*/ 615315 h 636270"/>
              <a:gd name="connsiteX2" fmla="*/ 26380 w 336958"/>
              <a:gd name="connsiteY2" fmla="*/ 603885 h 636270"/>
              <a:gd name="connsiteX3" fmla="*/ 30190 w 336958"/>
              <a:gd name="connsiteY3" fmla="*/ 588645 h 636270"/>
              <a:gd name="connsiteX4" fmla="*/ 32095 w 336958"/>
              <a:gd name="connsiteY4" fmla="*/ 560070 h 636270"/>
              <a:gd name="connsiteX5" fmla="*/ 41620 w 336958"/>
              <a:gd name="connsiteY5" fmla="*/ 480060 h 636270"/>
              <a:gd name="connsiteX6" fmla="*/ 45430 w 336958"/>
              <a:gd name="connsiteY6" fmla="*/ 445770 h 636270"/>
              <a:gd name="connsiteX7" fmla="*/ 49240 w 336958"/>
              <a:gd name="connsiteY7" fmla="*/ 428625 h 636270"/>
              <a:gd name="connsiteX8" fmla="*/ 51145 w 336958"/>
              <a:gd name="connsiteY8" fmla="*/ 403860 h 636270"/>
              <a:gd name="connsiteX9" fmla="*/ 54955 w 336958"/>
              <a:gd name="connsiteY9" fmla="*/ 377190 h 636270"/>
              <a:gd name="connsiteX10" fmla="*/ 56860 w 336958"/>
              <a:gd name="connsiteY10" fmla="*/ 358140 h 636270"/>
              <a:gd name="connsiteX11" fmla="*/ 60670 w 336958"/>
              <a:gd name="connsiteY11" fmla="*/ 346710 h 636270"/>
              <a:gd name="connsiteX12" fmla="*/ 64480 w 336958"/>
              <a:gd name="connsiteY12" fmla="*/ 335280 h 636270"/>
              <a:gd name="connsiteX13" fmla="*/ 66385 w 336958"/>
              <a:gd name="connsiteY13" fmla="*/ 323850 h 636270"/>
              <a:gd name="connsiteX14" fmla="*/ 70195 w 336958"/>
              <a:gd name="connsiteY14" fmla="*/ 310515 h 636270"/>
              <a:gd name="connsiteX15" fmla="*/ 74005 w 336958"/>
              <a:gd name="connsiteY15" fmla="*/ 295275 h 636270"/>
              <a:gd name="connsiteX16" fmla="*/ 79720 w 336958"/>
              <a:gd name="connsiteY16" fmla="*/ 291465 h 636270"/>
              <a:gd name="connsiteX17" fmla="*/ 83530 w 336958"/>
              <a:gd name="connsiteY17" fmla="*/ 283845 h 636270"/>
              <a:gd name="connsiteX18" fmla="*/ 85435 w 336958"/>
              <a:gd name="connsiteY18" fmla="*/ 276225 h 636270"/>
              <a:gd name="connsiteX19" fmla="*/ 87340 w 336958"/>
              <a:gd name="connsiteY19" fmla="*/ 198120 h 636270"/>
              <a:gd name="connsiteX20" fmla="*/ 89245 w 336958"/>
              <a:gd name="connsiteY20" fmla="*/ 192405 h 636270"/>
              <a:gd name="connsiteX21" fmla="*/ 98770 w 336958"/>
              <a:gd name="connsiteY21" fmla="*/ 173355 h 636270"/>
              <a:gd name="connsiteX22" fmla="*/ 108295 w 336958"/>
              <a:gd name="connsiteY22" fmla="*/ 161925 h 636270"/>
              <a:gd name="connsiteX23" fmla="*/ 114010 w 336958"/>
              <a:gd name="connsiteY23" fmla="*/ 142875 h 636270"/>
              <a:gd name="connsiteX24" fmla="*/ 117820 w 336958"/>
              <a:gd name="connsiteY24" fmla="*/ 114300 h 636270"/>
              <a:gd name="connsiteX25" fmla="*/ 119725 w 336958"/>
              <a:gd name="connsiteY25" fmla="*/ 108585 h 636270"/>
              <a:gd name="connsiteX26" fmla="*/ 125440 w 336958"/>
              <a:gd name="connsiteY26" fmla="*/ 83820 h 636270"/>
              <a:gd name="connsiteX27" fmla="*/ 127345 w 336958"/>
              <a:gd name="connsiteY27" fmla="*/ 51435 h 636270"/>
              <a:gd name="connsiteX28" fmla="*/ 129250 w 336958"/>
              <a:gd name="connsiteY28" fmla="*/ 41910 h 636270"/>
              <a:gd name="connsiteX29" fmla="*/ 134965 w 336958"/>
              <a:gd name="connsiteY29" fmla="*/ 17145 h 636270"/>
              <a:gd name="connsiteX30" fmla="*/ 140680 w 336958"/>
              <a:gd name="connsiteY30" fmla="*/ 13335 h 636270"/>
              <a:gd name="connsiteX31" fmla="*/ 148300 w 336958"/>
              <a:gd name="connsiteY31" fmla="*/ 5715 h 636270"/>
              <a:gd name="connsiteX32" fmla="*/ 152110 w 336958"/>
              <a:gd name="connsiteY32" fmla="*/ 0 h 636270"/>
              <a:gd name="connsiteX33" fmla="*/ 218785 w 336958"/>
              <a:gd name="connsiteY33" fmla="*/ 1905 h 636270"/>
              <a:gd name="connsiteX34" fmla="*/ 228310 w 336958"/>
              <a:gd name="connsiteY34" fmla="*/ 9525 h 636270"/>
              <a:gd name="connsiteX35" fmla="*/ 243550 w 336958"/>
              <a:gd name="connsiteY35" fmla="*/ 13335 h 636270"/>
              <a:gd name="connsiteX36" fmla="*/ 256885 w 336958"/>
              <a:gd name="connsiteY36" fmla="*/ 28575 h 636270"/>
              <a:gd name="connsiteX37" fmla="*/ 260695 w 336958"/>
              <a:gd name="connsiteY37" fmla="*/ 34290 h 636270"/>
              <a:gd name="connsiteX38" fmla="*/ 264505 w 336958"/>
              <a:gd name="connsiteY38" fmla="*/ 68580 h 636270"/>
              <a:gd name="connsiteX39" fmla="*/ 268315 w 336958"/>
              <a:gd name="connsiteY39" fmla="*/ 74295 h 636270"/>
              <a:gd name="connsiteX40" fmla="*/ 274030 w 336958"/>
              <a:gd name="connsiteY40" fmla="*/ 85725 h 636270"/>
              <a:gd name="connsiteX41" fmla="*/ 275935 w 336958"/>
              <a:gd name="connsiteY41" fmla="*/ 104775 h 636270"/>
              <a:gd name="connsiteX42" fmla="*/ 279745 w 336958"/>
              <a:gd name="connsiteY42" fmla="*/ 116205 h 636270"/>
              <a:gd name="connsiteX43" fmla="*/ 281650 w 336958"/>
              <a:gd name="connsiteY43" fmla="*/ 123825 h 636270"/>
              <a:gd name="connsiteX44" fmla="*/ 283555 w 336958"/>
              <a:gd name="connsiteY44" fmla="*/ 161925 h 636270"/>
              <a:gd name="connsiteX45" fmla="*/ 285460 w 336958"/>
              <a:gd name="connsiteY45" fmla="*/ 167640 h 636270"/>
              <a:gd name="connsiteX46" fmla="*/ 287365 w 336958"/>
              <a:gd name="connsiteY46" fmla="*/ 190500 h 636270"/>
              <a:gd name="connsiteX47" fmla="*/ 285460 w 336958"/>
              <a:gd name="connsiteY47" fmla="*/ 255270 h 636270"/>
              <a:gd name="connsiteX48" fmla="*/ 287365 w 336958"/>
              <a:gd name="connsiteY48" fmla="*/ 270510 h 636270"/>
              <a:gd name="connsiteX49" fmla="*/ 289270 w 336958"/>
              <a:gd name="connsiteY49" fmla="*/ 276225 h 636270"/>
              <a:gd name="connsiteX50" fmla="*/ 293080 w 336958"/>
              <a:gd name="connsiteY50" fmla="*/ 297180 h 636270"/>
              <a:gd name="connsiteX51" fmla="*/ 293080 w 336958"/>
              <a:gd name="connsiteY51" fmla="*/ 367665 h 636270"/>
              <a:gd name="connsiteX52" fmla="*/ 296890 w 336958"/>
              <a:gd name="connsiteY52" fmla="*/ 379095 h 636270"/>
              <a:gd name="connsiteX53" fmla="*/ 298795 w 336958"/>
              <a:gd name="connsiteY53" fmla="*/ 392430 h 636270"/>
              <a:gd name="connsiteX54" fmla="*/ 300700 w 336958"/>
              <a:gd name="connsiteY54" fmla="*/ 398145 h 636270"/>
              <a:gd name="connsiteX55" fmla="*/ 306415 w 336958"/>
              <a:gd name="connsiteY55" fmla="*/ 434340 h 636270"/>
              <a:gd name="connsiteX56" fmla="*/ 314035 w 336958"/>
              <a:gd name="connsiteY56" fmla="*/ 461010 h 636270"/>
              <a:gd name="connsiteX57" fmla="*/ 310225 w 336958"/>
              <a:gd name="connsiteY57" fmla="*/ 468630 h 636270"/>
              <a:gd name="connsiteX58" fmla="*/ 312130 w 336958"/>
              <a:gd name="connsiteY58" fmla="*/ 474345 h 636270"/>
              <a:gd name="connsiteX59" fmla="*/ 314035 w 336958"/>
              <a:gd name="connsiteY59" fmla="*/ 516255 h 636270"/>
              <a:gd name="connsiteX60" fmla="*/ 310225 w 336958"/>
              <a:gd name="connsiteY60" fmla="*/ 561975 h 636270"/>
              <a:gd name="connsiteX61" fmla="*/ 321655 w 336958"/>
              <a:gd name="connsiteY61" fmla="*/ 588645 h 636270"/>
              <a:gd name="connsiteX62" fmla="*/ 327370 w 336958"/>
              <a:gd name="connsiteY62" fmla="*/ 609600 h 636270"/>
              <a:gd name="connsiteX63" fmla="*/ 334990 w 336958"/>
              <a:gd name="connsiteY63" fmla="*/ 624840 h 636270"/>
              <a:gd name="connsiteX64" fmla="*/ 336895 w 336958"/>
              <a:gd name="connsiteY64" fmla="*/ 636270 h 636270"/>
              <a:gd name="connsiteX65" fmla="*/ 20665 w 336958"/>
              <a:gd name="connsiteY65" fmla="*/ 634365 h 636270"/>
              <a:gd name="connsiteX0" fmla="*/ 21927 w 338220"/>
              <a:gd name="connsiteY0" fmla="*/ 634365 h 636270"/>
              <a:gd name="connsiteX1" fmla="*/ 27642 w 338220"/>
              <a:gd name="connsiteY1" fmla="*/ 603885 h 636270"/>
              <a:gd name="connsiteX2" fmla="*/ 31452 w 338220"/>
              <a:gd name="connsiteY2" fmla="*/ 588645 h 636270"/>
              <a:gd name="connsiteX3" fmla="*/ 33357 w 338220"/>
              <a:gd name="connsiteY3" fmla="*/ 560070 h 636270"/>
              <a:gd name="connsiteX4" fmla="*/ 42882 w 338220"/>
              <a:gd name="connsiteY4" fmla="*/ 480060 h 636270"/>
              <a:gd name="connsiteX5" fmla="*/ 46692 w 338220"/>
              <a:gd name="connsiteY5" fmla="*/ 445770 h 636270"/>
              <a:gd name="connsiteX6" fmla="*/ 50502 w 338220"/>
              <a:gd name="connsiteY6" fmla="*/ 428625 h 636270"/>
              <a:gd name="connsiteX7" fmla="*/ 52407 w 338220"/>
              <a:gd name="connsiteY7" fmla="*/ 403860 h 636270"/>
              <a:gd name="connsiteX8" fmla="*/ 56217 w 338220"/>
              <a:gd name="connsiteY8" fmla="*/ 377190 h 636270"/>
              <a:gd name="connsiteX9" fmla="*/ 58122 w 338220"/>
              <a:gd name="connsiteY9" fmla="*/ 358140 h 636270"/>
              <a:gd name="connsiteX10" fmla="*/ 61932 w 338220"/>
              <a:gd name="connsiteY10" fmla="*/ 346710 h 636270"/>
              <a:gd name="connsiteX11" fmla="*/ 65742 w 338220"/>
              <a:gd name="connsiteY11" fmla="*/ 335280 h 636270"/>
              <a:gd name="connsiteX12" fmla="*/ 67647 w 338220"/>
              <a:gd name="connsiteY12" fmla="*/ 323850 h 636270"/>
              <a:gd name="connsiteX13" fmla="*/ 71457 w 338220"/>
              <a:gd name="connsiteY13" fmla="*/ 310515 h 636270"/>
              <a:gd name="connsiteX14" fmla="*/ 75267 w 338220"/>
              <a:gd name="connsiteY14" fmla="*/ 295275 h 636270"/>
              <a:gd name="connsiteX15" fmla="*/ 80982 w 338220"/>
              <a:gd name="connsiteY15" fmla="*/ 291465 h 636270"/>
              <a:gd name="connsiteX16" fmla="*/ 84792 w 338220"/>
              <a:gd name="connsiteY16" fmla="*/ 283845 h 636270"/>
              <a:gd name="connsiteX17" fmla="*/ 86697 w 338220"/>
              <a:gd name="connsiteY17" fmla="*/ 276225 h 636270"/>
              <a:gd name="connsiteX18" fmla="*/ 88602 w 338220"/>
              <a:gd name="connsiteY18" fmla="*/ 198120 h 636270"/>
              <a:gd name="connsiteX19" fmla="*/ 90507 w 338220"/>
              <a:gd name="connsiteY19" fmla="*/ 192405 h 636270"/>
              <a:gd name="connsiteX20" fmla="*/ 100032 w 338220"/>
              <a:gd name="connsiteY20" fmla="*/ 173355 h 636270"/>
              <a:gd name="connsiteX21" fmla="*/ 109557 w 338220"/>
              <a:gd name="connsiteY21" fmla="*/ 161925 h 636270"/>
              <a:gd name="connsiteX22" fmla="*/ 115272 w 338220"/>
              <a:gd name="connsiteY22" fmla="*/ 142875 h 636270"/>
              <a:gd name="connsiteX23" fmla="*/ 119082 w 338220"/>
              <a:gd name="connsiteY23" fmla="*/ 114300 h 636270"/>
              <a:gd name="connsiteX24" fmla="*/ 120987 w 338220"/>
              <a:gd name="connsiteY24" fmla="*/ 108585 h 636270"/>
              <a:gd name="connsiteX25" fmla="*/ 126702 w 338220"/>
              <a:gd name="connsiteY25" fmla="*/ 83820 h 636270"/>
              <a:gd name="connsiteX26" fmla="*/ 128607 w 338220"/>
              <a:gd name="connsiteY26" fmla="*/ 51435 h 636270"/>
              <a:gd name="connsiteX27" fmla="*/ 130512 w 338220"/>
              <a:gd name="connsiteY27" fmla="*/ 41910 h 636270"/>
              <a:gd name="connsiteX28" fmla="*/ 136227 w 338220"/>
              <a:gd name="connsiteY28" fmla="*/ 17145 h 636270"/>
              <a:gd name="connsiteX29" fmla="*/ 141942 w 338220"/>
              <a:gd name="connsiteY29" fmla="*/ 13335 h 636270"/>
              <a:gd name="connsiteX30" fmla="*/ 149562 w 338220"/>
              <a:gd name="connsiteY30" fmla="*/ 5715 h 636270"/>
              <a:gd name="connsiteX31" fmla="*/ 153372 w 338220"/>
              <a:gd name="connsiteY31" fmla="*/ 0 h 636270"/>
              <a:gd name="connsiteX32" fmla="*/ 220047 w 338220"/>
              <a:gd name="connsiteY32" fmla="*/ 1905 h 636270"/>
              <a:gd name="connsiteX33" fmla="*/ 229572 w 338220"/>
              <a:gd name="connsiteY33" fmla="*/ 9525 h 636270"/>
              <a:gd name="connsiteX34" fmla="*/ 244812 w 338220"/>
              <a:gd name="connsiteY34" fmla="*/ 13335 h 636270"/>
              <a:gd name="connsiteX35" fmla="*/ 258147 w 338220"/>
              <a:gd name="connsiteY35" fmla="*/ 28575 h 636270"/>
              <a:gd name="connsiteX36" fmla="*/ 261957 w 338220"/>
              <a:gd name="connsiteY36" fmla="*/ 34290 h 636270"/>
              <a:gd name="connsiteX37" fmla="*/ 265767 w 338220"/>
              <a:gd name="connsiteY37" fmla="*/ 68580 h 636270"/>
              <a:gd name="connsiteX38" fmla="*/ 269577 w 338220"/>
              <a:gd name="connsiteY38" fmla="*/ 74295 h 636270"/>
              <a:gd name="connsiteX39" fmla="*/ 275292 w 338220"/>
              <a:gd name="connsiteY39" fmla="*/ 85725 h 636270"/>
              <a:gd name="connsiteX40" fmla="*/ 277197 w 338220"/>
              <a:gd name="connsiteY40" fmla="*/ 104775 h 636270"/>
              <a:gd name="connsiteX41" fmla="*/ 281007 w 338220"/>
              <a:gd name="connsiteY41" fmla="*/ 116205 h 636270"/>
              <a:gd name="connsiteX42" fmla="*/ 282912 w 338220"/>
              <a:gd name="connsiteY42" fmla="*/ 123825 h 636270"/>
              <a:gd name="connsiteX43" fmla="*/ 284817 w 338220"/>
              <a:gd name="connsiteY43" fmla="*/ 161925 h 636270"/>
              <a:gd name="connsiteX44" fmla="*/ 286722 w 338220"/>
              <a:gd name="connsiteY44" fmla="*/ 167640 h 636270"/>
              <a:gd name="connsiteX45" fmla="*/ 288627 w 338220"/>
              <a:gd name="connsiteY45" fmla="*/ 190500 h 636270"/>
              <a:gd name="connsiteX46" fmla="*/ 286722 w 338220"/>
              <a:gd name="connsiteY46" fmla="*/ 255270 h 636270"/>
              <a:gd name="connsiteX47" fmla="*/ 288627 w 338220"/>
              <a:gd name="connsiteY47" fmla="*/ 270510 h 636270"/>
              <a:gd name="connsiteX48" fmla="*/ 290532 w 338220"/>
              <a:gd name="connsiteY48" fmla="*/ 276225 h 636270"/>
              <a:gd name="connsiteX49" fmla="*/ 294342 w 338220"/>
              <a:gd name="connsiteY49" fmla="*/ 297180 h 636270"/>
              <a:gd name="connsiteX50" fmla="*/ 294342 w 338220"/>
              <a:gd name="connsiteY50" fmla="*/ 367665 h 636270"/>
              <a:gd name="connsiteX51" fmla="*/ 298152 w 338220"/>
              <a:gd name="connsiteY51" fmla="*/ 379095 h 636270"/>
              <a:gd name="connsiteX52" fmla="*/ 300057 w 338220"/>
              <a:gd name="connsiteY52" fmla="*/ 392430 h 636270"/>
              <a:gd name="connsiteX53" fmla="*/ 301962 w 338220"/>
              <a:gd name="connsiteY53" fmla="*/ 398145 h 636270"/>
              <a:gd name="connsiteX54" fmla="*/ 307677 w 338220"/>
              <a:gd name="connsiteY54" fmla="*/ 434340 h 636270"/>
              <a:gd name="connsiteX55" fmla="*/ 315297 w 338220"/>
              <a:gd name="connsiteY55" fmla="*/ 461010 h 636270"/>
              <a:gd name="connsiteX56" fmla="*/ 311487 w 338220"/>
              <a:gd name="connsiteY56" fmla="*/ 468630 h 636270"/>
              <a:gd name="connsiteX57" fmla="*/ 313392 w 338220"/>
              <a:gd name="connsiteY57" fmla="*/ 474345 h 636270"/>
              <a:gd name="connsiteX58" fmla="*/ 315297 w 338220"/>
              <a:gd name="connsiteY58" fmla="*/ 516255 h 636270"/>
              <a:gd name="connsiteX59" fmla="*/ 311487 w 338220"/>
              <a:gd name="connsiteY59" fmla="*/ 561975 h 636270"/>
              <a:gd name="connsiteX60" fmla="*/ 322917 w 338220"/>
              <a:gd name="connsiteY60" fmla="*/ 588645 h 636270"/>
              <a:gd name="connsiteX61" fmla="*/ 328632 w 338220"/>
              <a:gd name="connsiteY61" fmla="*/ 609600 h 636270"/>
              <a:gd name="connsiteX62" fmla="*/ 336252 w 338220"/>
              <a:gd name="connsiteY62" fmla="*/ 624840 h 636270"/>
              <a:gd name="connsiteX63" fmla="*/ 338157 w 338220"/>
              <a:gd name="connsiteY63" fmla="*/ 636270 h 636270"/>
              <a:gd name="connsiteX64" fmla="*/ 21927 w 338220"/>
              <a:gd name="connsiteY64"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66675 w 316293"/>
              <a:gd name="connsiteY18" fmla="*/ 198120 h 636270"/>
              <a:gd name="connsiteX19" fmla="*/ 68580 w 316293"/>
              <a:gd name="connsiteY19" fmla="*/ 192405 h 636270"/>
              <a:gd name="connsiteX20" fmla="*/ 78105 w 316293"/>
              <a:gd name="connsiteY20" fmla="*/ 173355 h 636270"/>
              <a:gd name="connsiteX21" fmla="*/ 87630 w 316293"/>
              <a:gd name="connsiteY21" fmla="*/ 161925 h 636270"/>
              <a:gd name="connsiteX22" fmla="*/ 93345 w 316293"/>
              <a:gd name="connsiteY22" fmla="*/ 142875 h 636270"/>
              <a:gd name="connsiteX23" fmla="*/ 97155 w 316293"/>
              <a:gd name="connsiteY23" fmla="*/ 114300 h 636270"/>
              <a:gd name="connsiteX24" fmla="*/ 99060 w 316293"/>
              <a:gd name="connsiteY24" fmla="*/ 108585 h 636270"/>
              <a:gd name="connsiteX25" fmla="*/ 104775 w 316293"/>
              <a:gd name="connsiteY25" fmla="*/ 83820 h 636270"/>
              <a:gd name="connsiteX26" fmla="*/ 106680 w 316293"/>
              <a:gd name="connsiteY26" fmla="*/ 51435 h 636270"/>
              <a:gd name="connsiteX27" fmla="*/ 108585 w 316293"/>
              <a:gd name="connsiteY27" fmla="*/ 41910 h 636270"/>
              <a:gd name="connsiteX28" fmla="*/ 114300 w 316293"/>
              <a:gd name="connsiteY28" fmla="*/ 17145 h 636270"/>
              <a:gd name="connsiteX29" fmla="*/ 120015 w 316293"/>
              <a:gd name="connsiteY29" fmla="*/ 13335 h 636270"/>
              <a:gd name="connsiteX30" fmla="*/ 127635 w 316293"/>
              <a:gd name="connsiteY30" fmla="*/ 5715 h 636270"/>
              <a:gd name="connsiteX31" fmla="*/ 131445 w 316293"/>
              <a:gd name="connsiteY31" fmla="*/ 0 h 636270"/>
              <a:gd name="connsiteX32" fmla="*/ 198120 w 316293"/>
              <a:gd name="connsiteY32" fmla="*/ 1905 h 636270"/>
              <a:gd name="connsiteX33" fmla="*/ 207645 w 316293"/>
              <a:gd name="connsiteY33" fmla="*/ 9525 h 636270"/>
              <a:gd name="connsiteX34" fmla="*/ 222885 w 316293"/>
              <a:gd name="connsiteY34" fmla="*/ 13335 h 636270"/>
              <a:gd name="connsiteX35" fmla="*/ 236220 w 316293"/>
              <a:gd name="connsiteY35" fmla="*/ 28575 h 636270"/>
              <a:gd name="connsiteX36" fmla="*/ 240030 w 316293"/>
              <a:gd name="connsiteY36" fmla="*/ 34290 h 636270"/>
              <a:gd name="connsiteX37" fmla="*/ 243840 w 316293"/>
              <a:gd name="connsiteY37" fmla="*/ 68580 h 636270"/>
              <a:gd name="connsiteX38" fmla="*/ 247650 w 316293"/>
              <a:gd name="connsiteY38" fmla="*/ 74295 h 636270"/>
              <a:gd name="connsiteX39" fmla="*/ 253365 w 316293"/>
              <a:gd name="connsiteY39" fmla="*/ 85725 h 636270"/>
              <a:gd name="connsiteX40" fmla="*/ 255270 w 316293"/>
              <a:gd name="connsiteY40" fmla="*/ 104775 h 636270"/>
              <a:gd name="connsiteX41" fmla="*/ 259080 w 316293"/>
              <a:gd name="connsiteY41" fmla="*/ 116205 h 636270"/>
              <a:gd name="connsiteX42" fmla="*/ 260985 w 316293"/>
              <a:gd name="connsiteY42" fmla="*/ 123825 h 636270"/>
              <a:gd name="connsiteX43" fmla="*/ 262890 w 316293"/>
              <a:gd name="connsiteY43" fmla="*/ 161925 h 636270"/>
              <a:gd name="connsiteX44" fmla="*/ 264795 w 316293"/>
              <a:gd name="connsiteY44" fmla="*/ 167640 h 636270"/>
              <a:gd name="connsiteX45" fmla="*/ 266700 w 316293"/>
              <a:gd name="connsiteY45" fmla="*/ 190500 h 636270"/>
              <a:gd name="connsiteX46" fmla="*/ 264795 w 316293"/>
              <a:gd name="connsiteY46" fmla="*/ 255270 h 636270"/>
              <a:gd name="connsiteX47" fmla="*/ 266700 w 316293"/>
              <a:gd name="connsiteY47" fmla="*/ 270510 h 636270"/>
              <a:gd name="connsiteX48" fmla="*/ 268605 w 316293"/>
              <a:gd name="connsiteY48" fmla="*/ 276225 h 636270"/>
              <a:gd name="connsiteX49" fmla="*/ 272415 w 316293"/>
              <a:gd name="connsiteY49" fmla="*/ 297180 h 636270"/>
              <a:gd name="connsiteX50" fmla="*/ 272415 w 316293"/>
              <a:gd name="connsiteY50" fmla="*/ 367665 h 636270"/>
              <a:gd name="connsiteX51" fmla="*/ 276225 w 316293"/>
              <a:gd name="connsiteY51" fmla="*/ 379095 h 636270"/>
              <a:gd name="connsiteX52" fmla="*/ 278130 w 316293"/>
              <a:gd name="connsiteY52" fmla="*/ 392430 h 636270"/>
              <a:gd name="connsiteX53" fmla="*/ 280035 w 316293"/>
              <a:gd name="connsiteY53" fmla="*/ 398145 h 636270"/>
              <a:gd name="connsiteX54" fmla="*/ 285750 w 316293"/>
              <a:gd name="connsiteY54" fmla="*/ 434340 h 636270"/>
              <a:gd name="connsiteX55" fmla="*/ 293370 w 316293"/>
              <a:gd name="connsiteY55" fmla="*/ 461010 h 636270"/>
              <a:gd name="connsiteX56" fmla="*/ 289560 w 316293"/>
              <a:gd name="connsiteY56" fmla="*/ 468630 h 636270"/>
              <a:gd name="connsiteX57" fmla="*/ 291465 w 316293"/>
              <a:gd name="connsiteY57" fmla="*/ 474345 h 636270"/>
              <a:gd name="connsiteX58" fmla="*/ 293370 w 316293"/>
              <a:gd name="connsiteY58" fmla="*/ 516255 h 636270"/>
              <a:gd name="connsiteX59" fmla="*/ 289560 w 316293"/>
              <a:gd name="connsiteY59" fmla="*/ 561975 h 636270"/>
              <a:gd name="connsiteX60" fmla="*/ 300990 w 316293"/>
              <a:gd name="connsiteY60" fmla="*/ 588645 h 636270"/>
              <a:gd name="connsiteX61" fmla="*/ 306705 w 316293"/>
              <a:gd name="connsiteY61" fmla="*/ 609600 h 636270"/>
              <a:gd name="connsiteX62" fmla="*/ 314325 w 316293"/>
              <a:gd name="connsiteY62" fmla="*/ 624840 h 636270"/>
              <a:gd name="connsiteX63" fmla="*/ 316230 w 316293"/>
              <a:gd name="connsiteY63" fmla="*/ 636270 h 636270"/>
              <a:gd name="connsiteX64" fmla="*/ 0 w 316293"/>
              <a:gd name="connsiteY64"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66675 w 316293"/>
              <a:gd name="connsiteY18" fmla="*/ 198120 h 636270"/>
              <a:gd name="connsiteX19" fmla="*/ 68580 w 316293"/>
              <a:gd name="connsiteY19" fmla="*/ 192405 h 636270"/>
              <a:gd name="connsiteX20" fmla="*/ 78105 w 316293"/>
              <a:gd name="connsiteY20" fmla="*/ 173355 h 636270"/>
              <a:gd name="connsiteX21" fmla="*/ 87630 w 316293"/>
              <a:gd name="connsiteY21" fmla="*/ 161925 h 636270"/>
              <a:gd name="connsiteX22" fmla="*/ 93345 w 316293"/>
              <a:gd name="connsiteY22" fmla="*/ 142875 h 636270"/>
              <a:gd name="connsiteX23" fmla="*/ 97155 w 316293"/>
              <a:gd name="connsiteY23" fmla="*/ 114300 h 636270"/>
              <a:gd name="connsiteX24" fmla="*/ 99060 w 316293"/>
              <a:gd name="connsiteY24" fmla="*/ 108585 h 636270"/>
              <a:gd name="connsiteX25" fmla="*/ 104775 w 316293"/>
              <a:gd name="connsiteY25" fmla="*/ 83820 h 636270"/>
              <a:gd name="connsiteX26" fmla="*/ 106680 w 316293"/>
              <a:gd name="connsiteY26" fmla="*/ 51435 h 636270"/>
              <a:gd name="connsiteX27" fmla="*/ 108585 w 316293"/>
              <a:gd name="connsiteY27" fmla="*/ 41910 h 636270"/>
              <a:gd name="connsiteX28" fmla="*/ 114300 w 316293"/>
              <a:gd name="connsiteY28" fmla="*/ 17145 h 636270"/>
              <a:gd name="connsiteX29" fmla="*/ 120015 w 316293"/>
              <a:gd name="connsiteY29" fmla="*/ 13335 h 636270"/>
              <a:gd name="connsiteX30" fmla="*/ 127635 w 316293"/>
              <a:gd name="connsiteY30" fmla="*/ 5715 h 636270"/>
              <a:gd name="connsiteX31" fmla="*/ 131445 w 316293"/>
              <a:gd name="connsiteY31" fmla="*/ 0 h 636270"/>
              <a:gd name="connsiteX32" fmla="*/ 198120 w 316293"/>
              <a:gd name="connsiteY32" fmla="*/ 1905 h 636270"/>
              <a:gd name="connsiteX33" fmla="*/ 207645 w 316293"/>
              <a:gd name="connsiteY33" fmla="*/ 9525 h 636270"/>
              <a:gd name="connsiteX34" fmla="*/ 222885 w 316293"/>
              <a:gd name="connsiteY34" fmla="*/ 13335 h 636270"/>
              <a:gd name="connsiteX35" fmla="*/ 236220 w 316293"/>
              <a:gd name="connsiteY35" fmla="*/ 28575 h 636270"/>
              <a:gd name="connsiteX36" fmla="*/ 240030 w 316293"/>
              <a:gd name="connsiteY36" fmla="*/ 34290 h 636270"/>
              <a:gd name="connsiteX37" fmla="*/ 243840 w 316293"/>
              <a:gd name="connsiteY37" fmla="*/ 68580 h 636270"/>
              <a:gd name="connsiteX38" fmla="*/ 247650 w 316293"/>
              <a:gd name="connsiteY38" fmla="*/ 74295 h 636270"/>
              <a:gd name="connsiteX39" fmla="*/ 253365 w 316293"/>
              <a:gd name="connsiteY39" fmla="*/ 85725 h 636270"/>
              <a:gd name="connsiteX40" fmla="*/ 255270 w 316293"/>
              <a:gd name="connsiteY40" fmla="*/ 104775 h 636270"/>
              <a:gd name="connsiteX41" fmla="*/ 259080 w 316293"/>
              <a:gd name="connsiteY41" fmla="*/ 116205 h 636270"/>
              <a:gd name="connsiteX42" fmla="*/ 260985 w 316293"/>
              <a:gd name="connsiteY42" fmla="*/ 123825 h 636270"/>
              <a:gd name="connsiteX43" fmla="*/ 262890 w 316293"/>
              <a:gd name="connsiteY43" fmla="*/ 161925 h 636270"/>
              <a:gd name="connsiteX44" fmla="*/ 264795 w 316293"/>
              <a:gd name="connsiteY44" fmla="*/ 167640 h 636270"/>
              <a:gd name="connsiteX45" fmla="*/ 266700 w 316293"/>
              <a:gd name="connsiteY45" fmla="*/ 190500 h 636270"/>
              <a:gd name="connsiteX46" fmla="*/ 264795 w 316293"/>
              <a:gd name="connsiteY46" fmla="*/ 255270 h 636270"/>
              <a:gd name="connsiteX47" fmla="*/ 266700 w 316293"/>
              <a:gd name="connsiteY47" fmla="*/ 270510 h 636270"/>
              <a:gd name="connsiteX48" fmla="*/ 268605 w 316293"/>
              <a:gd name="connsiteY48" fmla="*/ 276225 h 636270"/>
              <a:gd name="connsiteX49" fmla="*/ 272415 w 316293"/>
              <a:gd name="connsiteY49" fmla="*/ 297180 h 636270"/>
              <a:gd name="connsiteX50" fmla="*/ 272415 w 316293"/>
              <a:gd name="connsiteY50" fmla="*/ 367665 h 636270"/>
              <a:gd name="connsiteX51" fmla="*/ 276225 w 316293"/>
              <a:gd name="connsiteY51" fmla="*/ 379095 h 636270"/>
              <a:gd name="connsiteX52" fmla="*/ 278130 w 316293"/>
              <a:gd name="connsiteY52" fmla="*/ 392430 h 636270"/>
              <a:gd name="connsiteX53" fmla="*/ 280035 w 316293"/>
              <a:gd name="connsiteY53" fmla="*/ 398145 h 636270"/>
              <a:gd name="connsiteX54" fmla="*/ 285750 w 316293"/>
              <a:gd name="connsiteY54" fmla="*/ 434340 h 636270"/>
              <a:gd name="connsiteX55" fmla="*/ 293370 w 316293"/>
              <a:gd name="connsiteY55" fmla="*/ 461010 h 636270"/>
              <a:gd name="connsiteX56" fmla="*/ 289560 w 316293"/>
              <a:gd name="connsiteY56" fmla="*/ 468630 h 636270"/>
              <a:gd name="connsiteX57" fmla="*/ 291465 w 316293"/>
              <a:gd name="connsiteY57" fmla="*/ 474345 h 636270"/>
              <a:gd name="connsiteX58" fmla="*/ 293370 w 316293"/>
              <a:gd name="connsiteY58" fmla="*/ 516255 h 636270"/>
              <a:gd name="connsiteX59" fmla="*/ 289560 w 316293"/>
              <a:gd name="connsiteY59" fmla="*/ 561975 h 636270"/>
              <a:gd name="connsiteX60" fmla="*/ 300990 w 316293"/>
              <a:gd name="connsiteY60" fmla="*/ 588645 h 636270"/>
              <a:gd name="connsiteX61" fmla="*/ 314325 w 316293"/>
              <a:gd name="connsiteY61" fmla="*/ 624840 h 636270"/>
              <a:gd name="connsiteX62" fmla="*/ 316230 w 316293"/>
              <a:gd name="connsiteY62" fmla="*/ 636270 h 636270"/>
              <a:gd name="connsiteX63" fmla="*/ 0 w 316293"/>
              <a:gd name="connsiteY63"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66675 w 316293"/>
              <a:gd name="connsiteY18" fmla="*/ 198120 h 636270"/>
              <a:gd name="connsiteX19" fmla="*/ 68580 w 316293"/>
              <a:gd name="connsiteY19" fmla="*/ 192405 h 636270"/>
              <a:gd name="connsiteX20" fmla="*/ 78105 w 316293"/>
              <a:gd name="connsiteY20" fmla="*/ 173355 h 636270"/>
              <a:gd name="connsiteX21" fmla="*/ 87630 w 316293"/>
              <a:gd name="connsiteY21" fmla="*/ 161925 h 636270"/>
              <a:gd name="connsiteX22" fmla="*/ 93345 w 316293"/>
              <a:gd name="connsiteY22" fmla="*/ 142875 h 636270"/>
              <a:gd name="connsiteX23" fmla="*/ 97155 w 316293"/>
              <a:gd name="connsiteY23" fmla="*/ 114300 h 636270"/>
              <a:gd name="connsiteX24" fmla="*/ 99060 w 316293"/>
              <a:gd name="connsiteY24" fmla="*/ 108585 h 636270"/>
              <a:gd name="connsiteX25" fmla="*/ 104775 w 316293"/>
              <a:gd name="connsiteY25" fmla="*/ 83820 h 636270"/>
              <a:gd name="connsiteX26" fmla="*/ 106680 w 316293"/>
              <a:gd name="connsiteY26" fmla="*/ 51435 h 636270"/>
              <a:gd name="connsiteX27" fmla="*/ 108585 w 316293"/>
              <a:gd name="connsiteY27" fmla="*/ 41910 h 636270"/>
              <a:gd name="connsiteX28" fmla="*/ 114300 w 316293"/>
              <a:gd name="connsiteY28" fmla="*/ 17145 h 636270"/>
              <a:gd name="connsiteX29" fmla="*/ 120015 w 316293"/>
              <a:gd name="connsiteY29" fmla="*/ 13335 h 636270"/>
              <a:gd name="connsiteX30" fmla="*/ 127635 w 316293"/>
              <a:gd name="connsiteY30" fmla="*/ 5715 h 636270"/>
              <a:gd name="connsiteX31" fmla="*/ 131445 w 316293"/>
              <a:gd name="connsiteY31" fmla="*/ 0 h 636270"/>
              <a:gd name="connsiteX32" fmla="*/ 198120 w 316293"/>
              <a:gd name="connsiteY32" fmla="*/ 1905 h 636270"/>
              <a:gd name="connsiteX33" fmla="*/ 207645 w 316293"/>
              <a:gd name="connsiteY33" fmla="*/ 9525 h 636270"/>
              <a:gd name="connsiteX34" fmla="*/ 222885 w 316293"/>
              <a:gd name="connsiteY34" fmla="*/ 13335 h 636270"/>
              <a:gd name="connsiteX35" fmla="*/ 236220 w 316293"/>
              <a:gd name="connsiteY35" fmla="*/ 28575 h 636270"/>
              <a:gd name="connsiteX36" fmla="*/ 240030 w 316293"/>
              <a:gd name="connsiteY36" fmla="*/ 34290 h 636270"/>
              <a:gd name="connsiteX37" fmla="*/ 243840 w 316293"/>
              <a:gd name="connsiteY37" fmla="*/ 68580 h 636270"/>
              <a:gd name="connsiteX38" fmla="*/ 247650 w 316293"/>
              <a:gd name="connsiteY38" fmla="*/ 74295 h 636270"/>
              <a:gd name="connsiteX39" fmla="*/ 253365 w 316293"/>
              <a:gd name="connsiteY39" fmla="*/ 85725 h 636270"/>
              <a:gd name="connsiteX40" fmla="*/ 255270 w 316293"/>
              <a:gd name="connsiteY40" fmla="*/ 104775 h 636270"/>
              <a:gd name="connsiteX41" fmla="*/ 259080 w 316293"/>
              <a:gd name="connsiteY41" fmla="*/ 116205 h 636270"/>
              <a:gd name="connsiteX42" fmla="*/ 260985 w 316293"/>
              <a:gd name="connsiteY42" fmla="*/ 123825 h 636270"/>
              <a:gd name="connsiteX43" fmla="*/ 262890 w 316293"/>
              <a:gd name="connsiteY43" fmla="*/ 161925 h 636270"/>
              <a:gd name="connsiteX44" fmla="*/ 264795 w 316293"/>
              <a:gd name="connsiteY44" fmla="*/ 167640 h 636270"/>
              <a:gd name="connsiteX45" fmla="*/ 266700 w 316293"/>
              <a:gd name="connsiteY45" fmla="*/ 190500 h 636270"/>
              <a:gd name="connsiteX46" fmla="*/ 264795 w 316293"/>
              <a:gd name="connsiteY46" fmla="*/ 255270 h 636270"/>
              <a:gd name="connsiteX47" fmla="*/ 266700 w 316293"/>
              <a:gd name="connsiteY47" fmla="*/ 270510 h 636270"/>
              <a:gd name="connsiteX48" fmla="*/ 268605 w 316293"/>
              <a:gd name="connsiteY48" fmla="*/ 276225 h 636270"/>
              <a:gd name="connsiteX49" fmla="*/ 272415 w 316293"/>
              <a:gd name="connsiteY49" fmla="*/ 297180 h 636270"/>
              <a:gd name="connsiteX50" fmla="*/ 272415 w 316293"/>
              <a:gd name="connsiteY50" fmla="*/ 367665 h 636270"/>
              <a:gd name="connsiteX51" fmla="*/ 276225 w 316293"/>
              <a:gd name="connsiteY51" fmla="*/ 379095 h 636270"/>
              <a:gd name="connsiteX52" fmla="*/ 278130 w 316293"/>
              <a:gd name="connsiteY52" fmla="*/ 392430 h 636270"/>
              <a:gd name="connsiteX53" fmla="*/ 280035 w 316293"/>
              <a:gd name="connsiteY53" fmla="*/ 398145 h 636270"/>
              <a:gd name="connsiteX54" fmla="*/ 285750 w 316293"/>
              <a:gd name="connsiteY54" fmla="*/ 434340 h 636270"/>
              <a:gd name="connsiteX55" fmla="*/ 293370 w 316293"/>
              <a:gd name="connsiteY55" fmla="*/ 461010 h 636270"/>
              <a:gd name="connsiteX56" fmla="*/ 289560 w 316293"/>
              <a:gd name="connsiteY56" fmla="*/ 468630 h 636270"/>
              <a:gd name="connsiteX57" fmla="*/ 291465 w 316293"/>
              <a:gd name="connsiteY57" fmla="*/ 474345 h 636270"/>
              <a:gd name="connsiteX58" fmla="*/ 293370 w 316293"/>
              <a:gd name="connsiteY58" fmla="*/ 516255 h 636270"/>
              <a:gd name="connsiteX59" fmla="*/ 295275 w 316293"/>
              <a:gd name="connsiteY59" fmla="*/ 561975 h 636270"/>
              <a:gd name="connsiteX60" fmla="*/ 300990 w 316293"/>
              <a:gd name="connsiteY60" fmla="*/ 588645 h 636270"/>
              <a:gd name="connsiteX61" fmla="*/ 314325 w 316293"/>
              <a:gd name="connsiteY61" fmla="*/ 624840 h 636270"/>
              <a:gd name="connsiteX62" fmla="*/ 316230 w 316293"/>
              <a:gd name="connsiteY62" fmla="*/ 636270 h 636270"/>
              <a:gd name="connsiteX63" fmla="*/ 0 w 316293"/>
              <a:gd name="connsiteY63"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66675 w 316293"/>
              <a:gd name="connsiteY18" fmla="*/ 198120 h 636270"/>
              <a:gd name="connsiteX19" fmla="*/ 68580 w 316293"/>
              <a:gd name="connsiteY19" fmla="*/ 192405 h 636270"/>
              <a:gd name="connsiteX20" fmla="*/ 78105 w 316293"/>
              <a:gd name="connsiteY20" fmla="*/ 173355 h 636270"/>
              <a:gd name="connsiteX21" fmla="*/ 87630 w 316293"/>
              <a:gd name="connsiteY21" fmla="*/ 161925 h 636270"/>
              <a:gd name="connsiteX22" fmla="*/ 93345 w 316293"/>
              <a:gd name="connsiteY22" fmla="*/ 142875 h 636270"/>
              <a:gd name="connsiteX23" fmla="*/ 97155 w 316293"/>
              <a:gd name="connsiteY23" fmla="*/ 114300 h 636270"/>
              <a:gd name="connsiteX24" fmla="*/ 99060 w 316293"/>
              <a:gd name="connsiteY24" fmla="*/ 108585 h 636270"/>
              <a:gd name="connsiteX25" fmla="*/ 104775 w 316293"/>
              <a:gd name="connsiteY25" fmla="*/ 83820 h 636270"/>
              <a:gd name="connsiteX26" fmla="*/ 106680 w 316293"/>
              <a:gd name="connsiteY26" fmla="*/ 51435 h 636270"/>
              <a:gd name="connsiteX27" fmla="*/ 108585 w 316293"/>
              <a:gd name="connsiteY27" fmla="*/ 41910 h 636270"/>
              <a:gd name="connsiteX28" fmla="*/ 114300 w 316293"/>
              <a:gd name="connsiteY28" fmla="*/ 17145 h 636270"/>
              <a:gd name="connsiteX29" fmla="*/ 120015 w 316293"/>
              <a:gd name="connsiteY29" fmla="*/ 13335 h 636270"/>
              <a:gd name="connsiteX30" fmla="*/ 127635 w 316293"/>
              <a:gd name="connsiteY30" fmla="*/ 5715 h 636270"/>
              <a:gd name="connsiteX31" fmla="*/ 131445 w 316293"/>
              <a:gd name="connsiteY31" fmla="*/ 0 h 636270"/>
              <a:gd name="connsiteX32" fmla="*/ 198120 w 316293"/>
              <a:gd name="connsiteY32" fmla="*/ 1905 h 636270"/>
              <a:gd name="connsiteX33" fmla="*/ 207645 w 316293"/>
              <a:gd name="connsiteY33" fmla="*/ 9525 h 636270"/>
              <a:gd name="connsiteX34" fmla="*/ 222885 w 316293"/>
              <a:gd name="connsiteY34" fmla="*/ 13335 h 636270"/>
              <a:gd name="connsiteX35" fmla="*/ 236220 w 316293"/>
              <a:gd name="connsiteY35" fmla="*/ 28575 h 636270"/>
              <a:gd name="connsiteX36" fmla="*/ 240030 w 316293"/>
              <a:gd name="connsiteY36" fmla="*/ 34290 h 636270"/>
              <a:gd name="connsiteX37" fmla="*/ 243840 w 316293"/>
              <a:gd name="connsiteY37" fmla="*/ 68580 h 636270"/>
              <a:gd name="connsiteX38" fmla="*/ 247650 w 316293"/>
              <a:gd name="connsiteY38" fmla="*/ 74295 h 636270"/>
              <a:gd name="connsiteX39" fmla="*/ 253365 w 316293"/>
              <a:gd name="connsiteY39" fmla="*/ 85725 h 636270"/>
              <a:gd name="connsiteX40" fmla="*/ 255270 w 316293"/>
              <a:gd name="connsiteY40" fmla="*/ 104775 h 636270"/>
              <a:gd name="connsiteX41" fmla="*/ 259080 w 316293"/>
              <a:gd name="connsiteY41" fmla="*/ 116205 h 636270"/>
              <a:gd name="connsiteX42" fmla="*/ 260985 w 316293"/>
              <a:gd name="connsiteY42" fmla="*/ 123825 h 636270"/>
              <a:gd name="connsiteX43" fmla="*/ 262890 w 316293"/>
              <a:gd name="connsiteY43" fmla="*/ 161925 h 636270"/>
              <a:gd name="connsiteX44" fmla="*/ 264795 w 316293"/>
              <a:gd name="connsiteY44" fmla="*/ 167640 h 636270"/>
              <a:gd name="connsiteX45" fmla="*/ 266700 w 316293"/>
              <a:gd name="connsiteY45" fmla="*/ 190500 h 636270"/>
              <a:gd name="connsiteX46" fmla="*/ 264795 w 316293"/>
              <a:gd name="connsiteY46" fmla="*/ 255270 h 636270"/>
              <a:gd name="connsiteX47" fmla="*/ 266700 w 316293"/>
              <a:gd name="connsiteY47" fmla="*/ 270510 h 636270"/>
              <a:gd name="connsiteX48" fmla="*/ 268605 w 316293"/>
              <a:gd name="connsiteY48" fmla="*/ 276225 h 636270"/>
              <a:gd name="connsiteX49" fmla="*/ 272415 w 316293"/>
              <a:gd name="connsiteY49" fmla="*/ 297180 h 636270"/>
              <a:gd name="connsiteX50" fmla="*/ 272415 w 316293"/>
              <a:gd name="connsiteY50" fmla="*/ 367665 h 636270"/>
              <a:gd name="connsiteX51" fmla="*/ 276225 w 316293"/>
              <a:gd name="connsiteY51" fmla="*/ 379095 h 636270"/>
              <a:gd name="connsiteX52" fmla="*/ 278130 w 316293"/>
              <a:gd name="connsiteY52" fmla="*/ 392430 h 636270"/>
              <a:gd name="connsiteX53" fmla="*/ 280035 w 316293"/>
              <a:gd name="connsiteY53" fmla="*/ 398145 h 636270"/>
              <a:gd name="connsiteX54" fmla="*/ 285750 w 316293"/>
              <a:gd name="connsiteY54" fmla="*/ 434340 h 636270"/>
              <a:gd name="connsiteX55" fmla="*/ 293370 w 316293"/>
              <a:gd name="connsiteY55" fmla="*/ 461010 h 636270"/>
              <a:gd name="connsiteX56" fmla="*/ 289560 w 316293"/>
              <a:gd name="connsiteY56" fmla="*/ 468630 h 636270"/>
              <a:gd name="connsiteX57" fmla="*/ 291465 w 316293"/>
              <a:gd name="connsiteY57" fmla="*/ 474345 h 636270"/>
              <a:gd name="connsiteX58" fmla="*/ 293370 w 316293"/>
              <a:gd name="connsiteY58" fmla="*/ 516255 h 636270"/>
              <a:gd name="connsiteX59" fmla="*/ 295275 w 316293"/>
              <a:gd name="connsiteY59" fmla="*/ 561975 h 636270"/>
              <a:gd name="connsiteX60" fmla="*/ 304800 w 316293"/>
              <a:gd name="connsiteY60" fmla="*/ 588645 h 636270"/>
              <a:gd name="connsiteX61" fmla="*/ 314325 w 316293"/>
              <a:gd name="connsiteY61" fmla="*/ 624840 h 636270"/>
              <a:gd name="connsiteX62" fmla="*/ 316230 w 316293"/>
              <a:gd name="connsiteY62" fmla="*/ 636270 h 636270"/>
              <a:gd name="connsiteX63" fmla="*/ 0 w 316293"/>
              <a:gd name="connsiteY63"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66675 w 316293"/>
              <a:gd name="connsiteY18" fmla="*/ 198120 h 636270"/>
              <a:gd name="connsiteX19" fmla="*/ 78105 w 316293"/>
              <a:gd name="connsiteY19" fmla="*/ 173355 h 636270"/>
              <a:gd name="connsiteX20" fmla="*/ 87630 w 316293"/>
              <a:gd name="connsiteY20" fmla="*/ 161925 h 636270"/>
              <a:gd name="connsiteX21" fmla="*/ 93345 w 316293"/>
              <a:gd name="connsiteY21" fmla="*/ 142875 h 636270"/>
              <a:gd name="connsiteX22" fmla="*/ 97155 w 316293"/>
              <a:gd name="connsiteY22" fmla="*/ 114300 h 636270"/>
              <a:gd name="connsiteX23" fmla="*/ 99060 w 316293"/>
              <a:gd name="connsiteY23" fmla="*/ 108585 h 636270"/>
              <a:gd name="connsiteX24" fmla="*/ 104775 w 316293"/>
              <a:gd name="connsiteY24" fmla="*/ 83820 h 636270"/>
              <a:gd name="connsiteX25" fmla="*/ 106680 w 316293"/>
              <a:gd name="connsiteY25" fmla="*/ 51435 h 636270"/>
              <a:gd name="connsiteX26" fmla="*/ 108585 w 316293"/>
              <a:gd name="connsiteY26" fmla="*/ 41910 h 636270"/>
              <a:gd name="connsiteX27" fmla="*/ 114300 w 316293"/>
              <a:gd name="connsiteY27" fmla="*/ 17145 h 636270"/>
              <a:gd name="connsiteX28" fmla="*/ 120015 w 316293"/>
              <a:gd name="connsiteY28" fmla="*/ 13335 h 636270"/>
              <a:gd name="connsiteX29" fmla="*/ 127635 w 316293"/>
              <a:gd name="connsiteY29" fmla="*/ 5715 h 636270"/>
              <a:gd name="connsiteX30" fmla="*/ 131445 w 316293"/>
              <a:gd name="connsiteY30" fmla="*/ 0 h 636270"/>
              <a:gd name="connsiteX31" fmla="*/ 198120 w 316293"/>
              <a:gd name="connsiteY31" fmla="*/ 1905 h 636270"/>
              <a:gd name="connsiteX32" fmla="*/ 207645 w 316293"/>
              <a:gd name="connsiteY32" fmla="*/ 9525 h 636270"/>
              <a:gd name="connsiteX33" fmla="*/ 222885 w 316293"/>
              <a:gd name="connsiteY33" fmla="*/ 13335 h 636270"/>
              <a:gd name="connsiteX34" fmla="*/ 236220 w 316293"/>
              <a:gd name="connsiteY34" fmla="*/ 28575 h 636270"/>
              <a:gd name="connsiteX35" fmla="*/ 240030 w 316293"/>
              <a:gd name="connsiteY35" fmla="*/ 34290 h 636270"/>
              <a:gd name="connsiteX36" fmla="*/ 243840 w 316293"/>
              <a:gd name="connsiteY36" fmla="*/ 68580 h 636270"/>
              <a:gd name="connsiteX37" fmla="*/ 247650 w 316293"/>
              <a:gd name="connsiteY37" fmla="*/ 74295 h 636270"/>
              <a:gd name="connsiteX38" fmla="*/ 253365 w 316293"/>
              <a:gd name="connsiteY38" fmla="*/ 85725 h 636270"/>
              <a:gd name="connsiteX39" fmla="*/ 255270 w 316293"/>
              <a:gd name="connsiteY39" fmla="*/ 104775 h 636270"/>
              <a:gd name="connsiteX40" fmla="*/ 259080 w 316293"/>
              <a:gd name="connsiteY40" fmla="*/ 116205 h 636270"/>
              <a:gd name="connsiteX41" fmla="*/ 260985 w 316293"/>
              <a:gd name="connsiteY41" fmla="*/ 123825 h 636270"/>
              <a:gd name="connsiteX42" fmla="*/ 262890 w 316293"/>
              <a:gd name="connsiteY42" fmla="*/ 161925 h 636270"/>
              <a:gd name="connsiteX43" fmla="*/ 264795 w 316293"/>
              <a:gd name="connsiteY43" fmla="*/ 167640 h 636270"/>
              <a:gd name="connsiteX44" fmla="*/ 266700 w 316293"/>
              <a:gd name="connsiteY44" fmla="*/ 190500 h 636270"/>
              <a:gd name="connsiteX45" fmla="*/ 264795 w 316293"/>
              <a:gd name="connsiteY45" fmla="*/ 255270 h 636270"/>
              <a:gd name="connsiteX46" fmla="*/ 266700 w 316293"/>
              <a:gd name="connsiteY46" fmla="*/ 270510 h 636270"/>
              <a:gd name="connsiteX47" fmla="*/ 268605 w 316293"/>
              <a:gd name="connsiteY47" fmla="*/ 276225 h 636270"/>
              <a:gd name="connsiteX48" fmla="*/ 272415 w 316293"/>
              <a:gd name="connsiteY48" fmla="*/ 297180 h 636270"/>
              <a:gd name="connsiteX49" fmla="*/ 272415 w 316293"/>
              <a:gd name="connsiteY49" fmla="*/ 367665 h 636270"/>
              <a:gd name="connsiteX50" fmla="*/ 276225 w 316293"/>
              <a:gd name="connsiteY50" fmla="*/ 379095 h 636270"/>
              <a:gd name="connsiteX51" fmla="*/ 278130 w 316293"/>
              <a:gd name="connsiteY51" fmla="*/ 392430 h 636270"/>
              <a:gd name="connsiteX52" fmla="*/ 280035 w 316293"/>
              <a:gd name="connsiteY52" fmla="*/ 398145 h 636270"/>
              <a:gd name="connsiteX53" fmla="*/ 285750 w 316293"/>
              <a:gd name="connsiteY53" fmla="*/ 434340 h 636270"/>
              <a:gd name="connsiteX54" fmla="*/ 293370 w 316293"/>
              <a:gd name="connsiteY54" fmla="*/ 461010 h 636270"/>
              <a:gd name="connsiteX55" fmla="*/ 289560 w 316293"/>
              <a:gd name="connsiteY55" fmla="*/ 468630 h 636270"/>
              <a:gd name="connsiteX56" fmla="*/ 291465 w 316293"/>
              <a:gd name="connsiteY56" fmla="*/ 474345 h 636270"/>
              <a:gd name="connsiteX57" fmla="*/ 293370 w 316293"/>
              <a:gd name="connsiteY57" fmla="*/ 516255 h 636270"/>
              <a:gd name="connsiteX58" fmla="*/ 295275 w 316293"/>
              <a:gd name="connsiteY58" fmla="*/ 561975 h 636270"/>
              <a:gd name="connsiteX59" fmla="*/ 304800 w 316293"/>
              <a:gd name="connsiteY59" fmla="*/ 588645 h 636270"/>
              <a:gd name="connsiteX60" fmla="*/ 314325 w 316293"/>
              <a:gd name="connsiteY60" fmla="*/ 624840 h 636270"/>
              <a:gd name="connsiteX61" fmla="*/ 316230 w 316293"/>
              <a:gd name="connsiteY61" fmla="*/ 636270 h 636270"/>
              <a:gd name="connsiteX62" fmla="*/ 0 w 316293"/>
              <a:gd name="connsiteY62"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72390 w 316293"/>
              <a:gd name="connsiteY18" fmla="*/ 217170 h 636270"/>
              <a:gd name="connsiteX19" fmla="*/ 78105 w 316293"/>
              <a:gd name="connsiteY19" fmla="*/ 173355 h 636270"/>
              <a:gd name="connsiteX20" fmla="*/ 87630 w 316293"/>
              <a:gd name="connsiteY20" fmla="*/ 161925 h 636270"/>
              <a:gd name="connsiteX21" fmla="*/ 93345 w 316293"/>
              <a:gd name="connsiteY21" fmla="*/ 142875 h 636270"/>
              <a:gd name="connsiteX22" fmla="*/ 97155 w 316293"/>
              <a:gd name="connsiteY22" fmla="*/ 114300 h 636270"/>
              <a:gd name="connsiteX23" fmla="*/ 99060 w 316293"/>
              <a:gd name="connsiteY23" fmla="*/ 108585 h 636270"/>
              <a:gd name="connsiteX24" fmla="*/ 104775 w 316293"/>
              <a:gd name="connsiteY24" fmla="*/ 83820 h 636270"/>
              <a:gd name="connsiteX25" fmla="*/ 106680 w 316293"/>
              <a:gd name="connsiteY25" fmla="*/ 51435 h 636270"/>
              <a:gd name="connsiteX26" fmla="*/ 108585 w 316293"/>
              <a:gd name="connsiteY26" fmla="*/ 41910 h 636270"/>
              <a:gd name="connsiteX27" fmla="*/ 114300 w 316293"/>
              <a:gd name="connsiteY27" fmla="*/ 17145 h 636270"/>
              <a:gd name="connsiteX28" fmla="*/ 120015 w 316293"/>
              <a:gd name="connsiteY28" fmla="*/ 13335 h 636270"/>
              <a:gd name="connsiteX29" fmla="*/ 127635 w 316293"/>
              <a:gd name="connsiteY29" fmla="*/ 5715 h 636270"/>
              <a:gd name="connsiteX30" fmla="*/ 131445 w 316293"/>
              <a:gd name="connsiteY30" fmla="*/ 0 h 636270"/>
              <a:gd name="connsiteX31" fmla="*/ 198120 w 316293"/>
              <a:gd name="connsiteY31" fmla="*/ 1905 h 636270"/>
              <a:gd name="connsiteX32" fmla="*/ 207645 w 316293"/>
              <a:gd name="connsiteY32" fmla="*/ 9525 h 636270"/>
              <a:gd name="connsiteX33" fmla="*/ 222885 w 316293"/>
              <a:gd name="connsiteY33" fmla="*/ 13335 h 636270"/>
              <a:gd name="connsiteX34" fmla="*/ 236220 w 316293"/>
              <a:gd name="connsiteY34" fmla="*/ 28575 h 636270"/>
              <a:gd name="connsiteX35" fmla="*/ 240030 w 316293"/>
              <a:gd name="connsiteY35" fmla="*/ 34290 h 636270"/>
              <a:gd name="connsiteX36" fmla="*/ 243840 w 316293"/>
              <a:gd name="connsiteY36" fmla="*/ 68580 h 636270"/>
              <a:gd name="connsiteX37" fmla="*/ 247650 w 316293"/>
              <a:gd name="connsiteY37" fmla="*/ 74295 h 636270"/>
              <a:gd name="connsiteX38" fmla="*/ 253365 w 316293"/>
              <a:gd name="connsiteY38" fmla="*/ 85725 h 636270"/>
              <a:gd name="connsiteX39" fmla="*/ 255270 w 316293"/>
              <a:gd name="connsiteY39" fmla="*/ 104775 h 636270"/>
              <a:gd name="connsiteX40" fmla="*/ 259080 w 316293"/>
              <a:gd name="connsiteY40" fmla="*/ 116205 h 636270"/>
              <a:gd name="connsiteX41" fmla="*/ 260985 w 316293"/>
              <a:gd name="connsiteY41" fmla="*/ 123825 h 636270"/>
              <a:gd name="connsiteX42" fmla="*/ 262890 w 316293"/>
              <a:gd name="connsiteY42" fmla="*/ 161925 h 636270"/>
              <a:gd name="connsiteX43" fmla="*/ 264795 w 316293"/>
              <a:gd name="connsiteY43" fmla="*/ 167640 h 636270"/>
              <a:gd name="connsiteX44" fmla="*/ 266700 w 316293"/>
              <a:gd name="connsiteY44" fmla="*/ 190500 h 636270"/>
              <a:gd name="connsiteX45" fmla="*/ 264795 w 316293"/>
              <a:gd name="connsiteY45" fmla="*/ 255270 h 636270"/>
              <a:gd name="connsiteX46" fmla="*/ 266700 w 316293"/>
              <a:gd name="connsiteY46" fmla="*/ 270510 h 636270"/>
              <a:gd name="connsiteX47" fmla="*/ 268605 w 316293"/>
              <a:gd name="connsiteY47" fmla="*/ 276225 h 636270"/>
              <a:gd name="connsiteX48" fmla="*/ 272415 w 316293"/>
              <a:gd name="connsiteY48" fmla="*/ 297180 h 636270"/>
              <a:gd name="connsiteX49" fmla="*/ 272415 w 316293"/>
              <a:gd name="connsiteY49" fmla="*/ 367665 h 636270"/>
              <a:gd name="connsiteX50" fmla="*/ 276225 w 316293"/>
              <a:gd name="connsiteY50" fmla="*/ 379095 h 636270"/>
              <a:gd name="connsiteX51" fmla="*/ 278130 w 316293"/>
              <a:gd name="connsiteY51" fmla="*/ 392430 h 636270"/>
              <a:gd name="connsiteX52" fmla="*/ 280035 w 316293"/>
              <a:gd name="connsiteY52" fmla="*/ 398145 h 636270"/>
              <a:gd name="connsiteX53" fmla="*/ 285750 w 316293"/>
              <a:gd name="connsiteY53" fmla="*/ 434340 h 636270"/>
              <a:gd name="connsiteX54" fmla="*/ 293370 w 316293"/>
              <a:gd name="connsiteY54" fmla="*/ 461010 h 636270"/>
              <a:gd name="connsiteX55" fmla="*/ 289560 w 316293"/>
              <a:gd name="connsiteY55" fmla="*/ 468630 h 636270"/>
              <a:gd name="connsiteX56" fmla="*/ 291465 w 316293"/>
              <a:gd name="connsiteY56" fmla="*/ 474345 h 636270"/>
              <a:gd name="connsiteX57" fmla="*/ 293370 w 316293"/>
              <a:gd name="connsiteY57" fmla="*/ 516255 h 636270"/>
              <a:gd name="connsiteX58" fmla="*/ 295275 w 316293"/>
              <a:gd name="connsiteY58" fmla="*/ 561975 h 636270"/>
              <a:gd name="connsiteX59" fmla="*/ 304800 w 316293"/>
              <a:gd name="connsiteY59" fmla="*/ 588645 h 636270"/>
              <a:gd name="connsiteX60" fmla="*/ 314325 w 316293"/>
              <a:gd name="connsiteY60" fmla="*/ 624840 h 636270"/>
              <a:gd name="connsiteX61" fmla="*/ 316230 w 316293"/>
              <a:gd name="connsiteY61" fmla="*/ 636270 h 636270"/>
              <a:gd name="connsiteX62" fmla="*/ 0 w 316293"/>
              <a:gd name="connsiteY62"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72390 w 316293"/>
              <a:gd name="connsiteY18" fmla="*/ 217170 h 636270"/>
              <a:gd name="connsiteX19" fmla="*/ 78105 w 316293"/>
              <a:gd name="connsiteY19" fmla="*/ 173355 h 636270"/>
              <a:gd name="connsiteX20" fmla="*/ 87630 w 316293"/>
              <a:gd name="connsiteY20" fmla="*/ 161925 h 636270"/>
              <a:gd name="connsiteX21" fmla="*/ 93345 w 316293"/>
              <a:gd name="connsiteY21" fmla="*/ 142875 h 636270"/>
              <a:gd name="connsiteX22" fmla="*/ 97155 w 316293"/>
              <a:gd name="connsiteY22" fmla="*/ 114300 h 636270"/>
              <a:gd name="connsiteX23" fmla="*/ 99060 w 316293"/>
              <a:gd name="connsiteY23" fmla="*/ 108585 h 636270"/>
              <a:gd name="connsiteX24" fmla="*/ 104775 w 316293"/>
              <a:gd name="connsiteY24" fmla="*/ 83820 h 636270"/>
              <a:gd name="connsiteX25" fmla="*/ 106680 w 316293"/>
              <a:gd name="connsiteY25" fmla="*/ 51435 h 636270"/>
              <a:gd name="connsiteX26" fmla="*/ 108585 w 316293"/>
              <a:gd name="connsiteY26" fmla="*/ 41910 h 636270"/>
              <a:gd name="connsiteX27" fmla="*/ 114300 w 316293"/>
              <a:gd name="connsiteY27" fmla="*/ 17145 h 636270"/>
              <a:gd name="connsiteX28" fmla="*/ 120015 w 316293"/>
              <a:gd name="connsiteY28" fmla="*/ 13335 h 636270"/>
              <a:gd name="connsiteX29" fmla="*/ 127635 w 316293"/>
              <a:gd name="connsiteY29" fmla="*/ 5715 h 636270"/>
              <a:gd name="connsiteX30" fmla="*/ 131445 w 316293"/>
              <a:gd name="connsiteY30" fmla="*/ 0 h 636270"/>
              <a:gd name="connsiteX31" fmla="*/ 198120 w 316293"/>
              <a:gd name="connsiteY31" fmla="*/ 1905 h 636270"/>
              <a:gd name="connsiteX32" fmla="*/ 207645 w 316293"/>
              <a:gd name="connsiteY32" fmla="*/ 9525 h 636270"/>
              <a:gd name="connsiteX33" fmla="*/ 222885 w 316293"/>
              <a:gd name="connsiteY33" fmla="*/ 13335 h 636270"/>
              <a:gd name="connsiteX34" fmla="*/ 236220 w 316293"/>
              <a:gd name="connsiteY34" fmla="*/ 28575 h 636270"/>
              <a:gd name="connsiteX35" fmla="*/ 240030 w 316293"/>
              <a:gd name="connsiteY35" fmla="*/ 34290 h 636270"/>
              <a:gd name="connsiteX36" fmla="*/ 243840 w 316293"/>
              <a:gd name="connsiteY36" fmla="*/ 68580 h 636270"/>
              <a:gd name="connsiteX37" fmla="*/ 247650 w 316293"/>
              <a:gd name="connsiteY37" fmla="*/ 74295 h 636270"/>
              <a:gd name="connsiteX38" fmla="*/ 253365 w 316293"/>
              <a:gd name="connsiteY38" fmla="*/ 85725 h 636270"/>
              <a:gd name="connsiteX39" fmla="*/ 255270 w 316293"/>
              <a:gd name="connsiteY39" fmla="*/ 104775 h 636270"/>
              <a:gd name="connsiteX40" fmla="*/ 259080 w 316293"/>
              <a:gd name="connsiteY40" fmla="*/ 116205 h 636270"/>
              <a:gd name="connsiteX41" fmla="*/ 260985 w 316293"/>
              <a:gd name="connsiteY41" fmla="*/ 123825 h 636270"/>
              <a:gd name="connsiteX42" fmla="*/ 262890 w 316293"/>
              <a:gd name="connsiteY42" fmla="*/ 161925 h 636270"/>
              <a:gd name="connsiteX43" fmla="*/ 264795 w 316293"/>
              <a:gd name="connsiteY43" fmla="*/ 167640 h 636270"/>
              <a:gd name="connsiteX44" fmla="*/ 266700 w 316293"/>
              <a:gd name="connsiteY44" fmla="*/ 190500 h 636270"/>
              <a:gd name="connsiteX45" fmla="*/ 264795 w 316293"/>
              <a:gd name="connsiteY45" fmla="*/ 255270 h 636270"/>
              <a:gd name="connsiteX46" fmla="*/ 266700 w 316293"/>
              <a:gd name="connsiteY46" fmla="*/ 270510 h 636270"/>
              <a:gd name="connsiteX47" fmla="*/ 268605 w 316293"/>
              <a:gd name="connsiteY47" fmla="*/ 276225 h 636270"/>
              <a:gd name="connsiteX48" fmla="*/ 272415 w 316293"/>
              <a:gd name="connsiteY48" fmla="*/ 297180 h 636270"/>
              <a:gd name="connsiteX49" fmla="*/ 272415 w 316293"/>
              <a:gd name="connsiteY49" fmla="*/ 367665 h 636270"/>
              <a:gd name="connsiteX50" fmla="*/ 276225 w 316293"/>
              <a:gd name="connsiteY50" fmla="*/ 379095 h 636270"/>
              <a:gd name="connsiteX51" fmla="*/ 278130 w 316293"/>
              <a:gd name="connsiteY51" fmla="*/ 392430 h 636270"/>
              <a:gd name="connsiteX52" fmla="*/ 280035 w 316293"/>
              <a:gd name="connsiteY52" fmla="*/ 398145 h 636270"/>
              <a:gd name="connsiteX53" fmla="*/ 285750 w 316293"/>
              <a:gd name="connsiteY53" fmla="*/ 434340 h 636270"/>
              <a:gd name="connsiteX54" fmla="*/ 293370 w 316293"/>
              <a:gd name="connsiteY54" fmla="*/ 461010 h 636270"/>
              <a:gd name="connsiteX55" fmla="*/ 289560 w 316293"/>
              <a:gd name="connsiteY55" fmla="*/ 468630 h 636270"/>
              <a:gd name="connsiteX56" fmla="*/ 291465 w 316293"/>
              <a:gd name="connsiteY56" fmla="*/ 474345 h 636270"/>
              <a:gd name="connsiteX57" fmla="*/ 293370 w 316293"/>
              <a:gd name="connsiteY57" fmla="*/ 516255 h 636270"/>
              <a:gd name="connsiteX58" fmla="*/ 295275 w 316293"/>
              <a:gd name="connsiteY58" fmla="*/ 561975 h 636270"/>
              <a:gd name="connsiteX59" fmla="*/ 304800 w 316293"/>
              <a:gd name="connsiteY59" fmla="*/ 588645 h 636270"/>
              <a:gd name="connsiteX60" fmla="*/ 314325 w 316293"/>
              <a:gd name="connsiteY60" fmla="*/ 624840 h 636270"/>
              <a:gd name="connsiteX61" fmla="*/ 316230 w 316293"/>
              <a:gd name="connsiteY61" fmla="*/ 636270 h 636270"/>
              <a:gd name="connsiteX62" fmla="*/ 0 w 316293"/>
              <a:gd name="connsiteY62" fmla="*/ 634365 h 636270"/>
              <a:gd name="connsiteX0" fmla="*/ 0 w 316293"/>
              <a:gd name="connsiteY0" fmla="*/ 634365 h 636270"/>
              <a:gd name="connsiteX1" fmla="*/ 5715 w 316293"/>
              <a:gd name="connsiteY1" fmla="*/ 603885 h 636270"/>
              <a:gd name="connsiteX2" fmla="*/ 9525 w 316293"/>
              <a:gd name="connsiteY2" fmla="*/ 588645 h 636270"/>
              <a:gd name="connsiteX3" fmla="*/ 11430 w 316293"/>
              <a:gd name="connsiteY3" fmla="*/ 560070 h 636270"/>
              <a:gd name="connsiteX4" fmla="*/ 20955 w 316293"/>
              <a:gd name="connsiteY4" fmla="*/ 480060 h 636270"/>
              <a:gd name="connsiteX5" fmla="*/ 24765 w 316293"/>
              <a:gd name="connsiteY5" fmla="*/ 445770 h 636270"/>
              <a:gd name="connsiteX6" fmla="*/ 28575 w 316293"/>
              <a:gd name="connsiteY6" fmla="*/ 428625 h 636270"/>
              <a:gd name="connsiteX7" fmla="*/ 30480 w 316293"/>
              <a:gd name="connsiteY7" fmla="*/ 403860 h 636270"/>
              <a:gd name="connsiteX8" fmla="*/ 34290 w 316293"/>
              <a:gd name="connsiteY8" fmla="*/ 377190 h 636270"/>
              <a:gd name="connsiteX9" fmla="*/ 36195 w 316293"/>
              <a:gd name="connsiteY9" fmla="*/ 358140 h 636270"/>
              <a:gd name="connsiteX10" fmla="*/ 40005 w 316293"/>
              <a:gd name="connsiteY10" fmla="*/ 346710 h 636270"/>
              <a:gd name="connsiteX11" fmla="*/ 43815 w 316293"/>
              <a:gd name="connsiteY11" fmla="*/ 335280 h 636270"/>
              <a:gd name="connsiteX12" fmla="*/ 45720 w 316293"/>
              <a:gd name="connsiteY12" fmla="*/ 323850 h 636270"/>
              <a:gd name="connsiteX13" fmla="*/ 49530 w 316293"/>
              <a:gd name="connsiteY13" fmla="*/ 310515 h 636270"/>
              <a:gd name="connsiteX14" fmla="*/ 53340 w 316293"/>
              <a:gd name="connsiteY14" fmla="*/ 295275 h 636270"/>
              <a:gd name="connsiteX15" fmla="*/ 59055 w 316293"/>
              <a:gd name="connsiteY15" fmla="*/ 291465 h 636270"/>
              <a:gd name="connsiteX16" fmla="*/ 62865 w 316293"/>
              <a:gd name="connsiteY16" fmla="*/ 283845 h 636270"/>
              <a:gd name="connsiteX17" fmla="*/ 64770 w 316293"/>
              <a:gd name="connsiteY17" fmla="*/ 276225 h 636270"/>
              <a:gd name="connsiteX18" fmla="*/ 72390 w 316293"/>
              <a:gd name="connsiteY18" fmla="*/ 217170 h 636270"/>
              <a:gd name="connsiteX19" fmla="*/ 78105 w 316293"/>
              <a:gd name="connsiteY19" fmla="*/ 173355 h 636270"/>
              <a:gd name="connsiteX20" fmla="*/ 87630 w 316293"/>
              <a:gd name="connsiteY20" fmla="*/ 161925 h 636270"/>
              <a:gd name="connsiteX21" fmla="*/ 93345 w 316293"/>
              <a:gd name="connsiteY21" fmla="*/ 142875 h 636270"/>
              <a:gd name="connsiteX22" fmla="*/ 97155 w 316293"/>
              <a:gd name="connsiteY22" fmla="*/ 114300 h 636270"/>
              <a:gd name="connsiteX23" fmla="*/ 99060 w 316293"/>
              <a:gd name="connsiteY23" fmla="*/ 108585 h 636270"/>
              <a:gd name="connsiteX24" fmla="*/ 104775 w 316293"/>
              <a:gd name="connsiteY24" fmla="*/ 83820 h 636270"/>
              <a:gd name="connsiteX25" fmla="*/ 106680 w 316293"/>
              <a:gd name="connsiteY25" fmla="*/ 51435 h 636270"/>
              <a:gd name="connsiteX26" fmla="*/ 108585 w 316293"/>
              <a:gd name="connsiteY26" fmla="*/ 41910 h 636270"/>
              <a:gd name="connsiteX27" fmla="*/ 114300 w 316293"/>
              <a:gd name="connsiteY27" fmla="*/ 17145 h 636270"/>
              <a:gd name="connsiteX28" fmla="*/ 120015 w 316293"/>
              <a:gd name="connsiteY28" fmla="*/ 13335 h 636270"/>
              <a:gd name="connsiteX29" fmla="*/ 127635 w 316293"/>
              <a:gd name="connsiteY29" fmla="*/ 5715 h 636270"/>
              <a:gd name="connsiteX30" fmla="*/ 131445 w 316293"/>
              <a:gd name="connsiteY30" fmla="*/ 0 h 636270"/>
              <a:gd name="connsiteX31" fmla="*/ 198120 w 316293"/>
              <a:gd name="connsiteY31" fmla="*/ 1905 h 636270"/>
              <a:gd name="connsiteX32" fmla="*/ 207645 w 316293"/>
              <a:gd name="connsiteY32" fmla="*/ 9525 h 636270"/>
              <a:gd name="connsiteX33" fmla="*/ 222885 w 316293"/>
              <a:gd name="connsiteY33" fmla="*/ 13335 h 636270"/>
              <a:gd name="connsiteX34" fmla="*/ 236220 w 316293"/>
              <a:gd name="connsiteY34" fmla="*/ 28575 h 636270"/>
              <a:gd name="connsiteX35" fmla="*/ 240030 w 316293"/>
              <a:gd name="connsiteY35" fmla="*/ 34290 h 636270"/>
              <a:gd name="connsiteX36" fmla="*/ 243840 w 316293"/>
              <a:gd name="connsiteY36" fmla="*/ 68580 h 636270"/>
              <a:gd name="connsiteX37" fmla="*/ 247650 w 316293"/>
              <a:gd name="connsiteY37" fmla="*/ 74295 h 636270"/>
              <a:gd name="connsiteX38" fmla="*/ 253365 w 316293"/>
              <a:gd name="connsiteY38" fmla="*/ 85725 h 636270"/>
              <a:gd name="connsiteX39" fmla="*/ 255270 w 316293"/>
              <a:gd name="connsiteY39" fmla="*/ 104775 h 636270"/>
              <a:gd name="connsiteX40" fmla="*/ 259080 w 316293"/>
              <a:gd name="connsiteY40" fmla="*/ 116205 h 636270"/>
              <a:gd name="connsiteX41" fmla="*/ 260985 w 316293"/>
              <a:gd name="connsiteY41" fmla="*/ 123825 h 636270"/>
              <a:gd name="connsiteX42" fmla="*/ 262890 w 316293"/>
              <a:gd name="connsiteY42" fmla="*/ 161925 h 636270"/>
              <a:gd name="connsiteX43" fmla="*/ 264795 w 316293"/>
              <a:gd name="connsiteY43" fmla="*/ 167640 h 636270"/>
              <a:gd name="connsiteX44" fmla="*/ 266700 w 316293"/>
              <a:gd name="connsiteY44" fmla="*/ 190500 h 636270"/>
              <a:gd name="connsiteX45" fmla="*/ 264795 w 316293"/>
              <a:gd name="connsiteY45" fmla="*/ 255270 h 636270"/>
              <a:gd name="connsiteX46" fmla="*/ 266700 w 316293"/>
              <a:gd name="connsiteY46" fmla="*/ 270510 h 636270"/>
              <a:gd name="connsiteX47" fmla="*/ 268605 w 316293"/>
              <a:gd name="connsiteY47" fmla="*/ 276225 h 636270"/>
              <a:gd name="connsiteX48" fmla="*/ 272415 w 316293"/>
              <a:gd name="connsiteY48" fmla="*/ 297180 h 636270"/>
              <a:gd name="connsiteX49" fmla="*/ 276225 w 316293"/>
              <a:gd name="connsiteY49" fmla="*/ 342900 h 636270"/>
              <a:gd name="connsiteX50" fmla="*/ 276225 w 316293"/>
              <a:gd name="connsiteY50" fmla="*/ 379095 h 636270"/>
              <a:gd name="connsiteX51" fmla="*/ 278130 w 316293"/>
              <a:gd name="connsiteY51" fmla="*/ 392430 h 636270"/>
              <a:gd name="connsiteX52" fmla="*/ 280035 w 316293"/>
              <a:gd name="connsiteY52" fmla="*/ 398145 h 636270"/>
              <a:gd name="connsiteX53" fmla="*/ 285750 w 316293"/>
              <a:gd name="connsiteY53" fmla="*/ 434340 h 636270"/>
              <a:gd name="connsiteX54" fmla="*/ 293370 w 316293"/>
              <a:gd name="connsiteY54" fmla="*/ 461010 h 636270"/>
              <a:gd name="connsiteX55" fmla="*/ 289560 w 316293"/>
              <a:gd name="connsiteY55" fmla="*/ 468630 h 636270"/>
              <a:gd name="connsiteX56" fmla="*/ 291465 w 316293"/>
              <a:gd name="connsiteY56" fmla="*/ 474345 h 636270"/>
              <a:gd name="connsiteX57" fmla="*/ 293370 w 316293"/>
              <a:gd name="connsiteY57" fmla="*/ 516255 h 636270"/>
              <a:gd name="connsiteX58" fmla="*/ 295275 w 316293"/>
              <a:gd name="connsiteY58" fmla="*/ 561975 h 636270"/>
              <a:gd name="connsiteX59" fmla="*/ 304800 w 316293"/>
              <a:gd name="connsiteY59" fmla="*/ 588645 h 636270"/>
              <a:gd name="connsiteX60" fmla="*/ 314325 w 316293"/>
              <a:gd name="connsiteY60" fmla="*/ 624840 h 636270"/>
              <a:gd name="connsiteX61" fmla="*/ 316230 w 316293"/>
              <a:gd name="connsiteY61" fmla="*/ 636270 h 636270"/>
              <a:gd name="connsiteX62" fmla="*/ 0 w 316293"/>
              <a:gd name="connsiteY62" fmla="*/ 634365 h 636270"/>
              <a:gd name="connsiteX0" fmla="*/ 753 w 317046"/>
              <a:gd name="connsiteY0" fmla="*/ 634365 h 636270"/>
              <a:gd name="connsiteX1" fmla="*/ 6468 w 317046"/>
              <a:gd name="connsiteY1" fmla="*/ 603885 h 636270"/>
              <a:gd name="connsiteX2" fmla="*/ 86 w 317046"/>
              <a:gd name="connsiteY2" fmla="*/ 574357 h 636270"/>
              <a:gd name="connsiteX3" fmla="*/ 12183 w 317046"/>
              <a:gd name="connsiteY3" fmla="*/ 560070 h 636270"/>
              <a:gd name="connsiteX4" fmla="*/ 21708 w 317046"/>
              <a:gd name="connsiteY4" fmla="*/ 480060 h 636270"/>
              <a:gd name="connsiteX5" fmla="*/ 25518 w 317046"/>
              <a:gd name="connsiteY5" fmla="*/ 445770 h 636270"/>
              <a:gd name="connsiteX6" fmla="*/ 29328 w 317046"/>
              <a:gd name="connsiteY6" fmla="*/ 428625 h 636270"/>
              <a:gd name="connsiteX7" fmla="*/ 31233 w 317046"/>
              <a:gd name="connsiteY7" fmla="*/ 403860 h 636270"/>
              <a:gd name="connsiteX8" fmla="*/ 35043 w 317046"/>
              <a:gd name="connsiteY8" fmla="*/ 377190 h 636270"/>
              <a:gd name="connsiteX9" fmla="*/ 36948 w 317046"/>
              <a:gd name="connsiteY9" fmla="*/ 358140 h 636270"/>
              <a:gd name="connsiteX10" fmla="*/ 40758 w 317046"/>
              <a:gd name="connsiteY10" fmla="*/ 346710 h 636270"/>
              <a:gd name="connsiteX11" fmla="*/ 44568 w 317046"/>
              <a:gd name="connsiteY11" fmla="*/ 335280 h 636270"/>
              <a:gd name="connsiteX12" fmla="*/ 46473 w 317046"/>
              <a:gd name="connsiteY12" fmla="*/ 323850 h 636270"/>
              <a:gd name="connsiteX13" fmla="*/ 50283 w 317046"/>
              <a:gd name="connsiteY13" fmla="*/ 310515 h 636270"/>
              <a:gd name="connsiteX14" fmla="*/ 54093 w 317046"/>
              <a:gd name="connsiteY14" fmla="*/ 295275 h 636270"/>
              <a:gd name="connsiteX15" fmla="*/ 59808 w 317046"/>
              <a:gd name="connsiteY15" fmla="*/ 291465 h 636270"/>
              <a:gd name="connsiteX16" fmla="*/ 63618 w 317046"/>
              <a:gd name="connsiteY16" fmla="*/ 283845 h 636270"/>
              <a:gd name="connsiteX17" fmla="*/ 65523 w 317046"/>
              <a:gd name="connsiteY17" fmla="*/ 276225 h 636270"/>
              <a:gd name="connsiteX18" fmla="*/ 73143 w 317046"/>
              <a:gd name="connsiteY18" fmla="*/ 217170 h 636270"/>
              <a:gd name="connsiteX19" fmla="*/ 78858 w 317046"/>
              <a:gd name="connsiteY19" fmla="*/ 173355 h 636270"/>
              <a:gd name="connsiteX20" fmla="*/ 88383 w 317046"/>
              <a:gd name="connsiteY20" fmla="*/ 161925 h 636270"/>
              <a:gd name="connsiteX21" fmla="*/ 94098 w 317046"/>
              <a:gd name="connsiteY21" fmla="*/ 142875 h 636270"/>
              <a:gd name="connsiteX22" fmla="*/ 97908 w 317046"/>
              <a:gd name="connsiteY22" fmla="*/ 114300 h 636270"/>
              <a:gd name="connsiteX23" fmla="*/ 99813 w 317046"/>
              <a:gd name="connsiteY23" fmla="*/ 108585 h 636270"/>
              <a:gd name="connsiteX24" fmla="*/ 105528 w 317046"/>
              <a:gd name="connsiteY24" fmla="*/ 83820 h 636270"/>
              <a:gd name="connsiteX25" fmla="*/ 107433 w 317046"/>
              <a:gd name="connsiteY25" fmla="*/ 51435 h 636270"/>
              <a:gd name="connsiteX26" fmla="*/ 109338 w 317046"/>
              <a:gd name="connsiteY26" fmla="*/ 41910 h 636270"/>
              <a:gd name="connsiteX27" fmla="*/ 115053 w 317046"/>
              <a:gd name="connsiteY27" fmla="*/ 17145 h 636270"/>
              <a:gd name="connsiteX28" fmla="*/ 120768 w 317046"/>
              <a:gd name="connsiteY28" fmla="*/ 13335 h 636270"/>
              <a:gd name="connsiteX29" fmla="*/ 128388 w 317046"/>
              <a:gd name="connsiteY29" fmla="*/ 5715 h 636270"/>
              <a:gd name="connsiteX30" fmla="*/ 132198 w 317046"/>
              <a:gd name="connsiteY30" fmla="*/ 0 h 636270"/>
              <a:gd name="connsiteX31" fmla="*/ 198873 w 317046"/>
              <a:gd name="connsiteY31" fmla="*/ 1905 h 636270"/>
              <a:gd name="connsiteX32" fmla="*/ 208398 w 317046"/>
              <a:gd name="connsiteY32" fmla="*/ 9525 h 636270"/>
              <a:gd name="connsiteX33" fmla="*/ 223638 w 317046"/>
              <a:gd name="connsiteY33" fmla="*/ 13335 h 636270"/>
              <a:gd name="connsiteX34" fmla="*/ 236973 w 317046"/>
              <a:gd name="connsiteY34" fmla="*/ 28575 h 636270"/>
              <a:gd name="connsiteX35" fmla="*/ 240783 w 317046"/>
              <a:gd name="connsiteY35" fmla="*/ 34290 h 636270"/>
              <a:gd name="connsiteX36" fmla="*/ 244593 w 317046"/>
              <a:gd name="connsiteY36" fmla="*/ 68580 h 636270"/>
              <a:gd name="connsiteX37" fmla="*/ 248403 w 317046"/>
              <a:gd name="connsiteY37" fmla="*/ 74295 h 636270"/>
              <a:gd name="connsiteX38" fmla="*/ 254118 w 317046"/>
              <a:gd name="connsiteY38" fmla="*/ 85725 h 636270"/>
              <a:gd name="connsiteX39" fmla="*/ 256023 w 317046"/>
              <a:gd name="connsiteY39" fmla="*/ 104775 h 636270"/>
              <a:gd name="connsiteX40" fmla="*/ 259833 w 317046"/>
              <a:gd name="connsiteY40" fmla="*/ 116205 h 636270"/>
              <a:gd name="connsiteX41" fmla="*/ 261738 w 317046"/>
              <a:gd name="connsiteY41" fmla="*/ 123825 h 636270"/>
              <a:gd name="connsiteX42" fmla="*/ 263643 w 317046"/>
              <a:gd name="connsiteY42" fmla="*/ 161925 h 636270"/>
              <a:gd name="connsiteX43" fmla="*/ 265548 w 317046"/>
              <a:gd name="connsiteY43" fmla="*/ 167640 h 636270"/>
              <a:gd name="connsiteX44" fmla="*/ 267453 w 317046"/>
              <a:gd name="connsiteY44" fmla="*/ 190500 h 636270"/>
              <a:gd name="connsiteX45" fmla="*/ 265548 w 317046"/>
              <a:gd name="connsiteY45" fmla="*/ 255270 h 636270"/>
              <a:gd name="connsiteX46" fmla="*/ 267453 w 317046"/>
              <a:gd name="connsiteY46" fmla="*/ 270510 h 636270"/>
              <a:gd name="connsiteX47" fmla="*/ 269358 w 317046"/>
              <a:gd name="connsiteY47" fmla="*/ 276225 h 636270"/>
              <a:gd name="connsiteX48" fmla="*/ 273168 w 317046"/>
              <a:gd name="connsiteY48" fmla="*/ 297180 h 636270"/>
              <a:gd name="connsiteX49" fmla="*/ 276978 w 317046"/>
              <a:gd name="connsiteY49" fmla="*/ 342900 h 636270"/>
              <a:gd name="connsiteX50" fmla="*/ 276978 w 317046"/>
              <a:gd name="connsiteY50" fmla="*/ 379095 h 636270"/>
              <a:gd name="connsiteX51" fmla="*/ 278883 w 317046"/>
              <a:gd name="connsiteY51" fmla="*/ 392430 h 636270"/>
              <a:gd name="connsiteX52" fmla="*/ 280788 w 317046"/>
              <a:gd name="connsiteY52" fmla="*/ 398145 h 636270"/>
              <a:gd name="connsiteX53" fmla="*/ 286503 w 317046"/>
              <a:gd name="connsiteY53" fmla="*/ 434340 h 636270"/>
              <a:gd name="connsiteX54" fmla="*/ 294123 w 317046"/>
              <a:gd name="connsiteY54" fmla="*/ 461010 h 636270"/>
              <a:gd name="connsiteX55" fmla="*/ 290313 w 317046"/>
              <a:gd name="connsiteY55" fmla="*/ 468630 h 636270"/>
              <a:gd name="connsiteX56" fmla="*/ 292218 w 317046"/>
              <a:gd name="connsiteY56" fmla="*/ 474345 h 636270"/>
              <a:gd name="connsiteX57" fmla="*/ 294123 w 317046"/>
              <a:gd name="connsiteY57" fmla="*/ 516255 h 636270"/>
              <a:gd name="connsiteX58" fmla="*/ 296028 w 317046"/>
              <a:gd name="connsiteY58" fmla="*/ 561975 h 636270"/>
              <a:gd name="connsiteX59" fmla="*/ 305553 w 317046"/>
              <a:gd name="connsiteY59" fmla="*/ 588645 h 636270"/>
              <a:gd name="connsiteX60" fmla="*/ 315078 w 317046"/>
              <a:gd name="connsiteY60" fmla="*/ 624840 h 636270"/>
              <a:gd name="connsiteX61" fmla="*/ 316983 w 317046"/>
              <a:gd name="connsiteY61" fmla="*/ 636270 h 636270"/>
              <a:gd name="connsiteX62" fmla="*/ 753 w 317046"/>
              <a:gd name="connsiteY62" fmla="*/ 634365 h 636270"/>
              <a:gd name="connsiteX0" fmla="*/ 1745 w 318038"/>
              <a:gd name="connsiteY0" fmla="*/ 634365 h 636270"/>
              <a:gd name="connsiteX1" fmla="*/ 665 w 318038"/>
              <a:gd name="connsiteY1" fmla="*/ 606266 h 636270"/>
              <a:gd name="connsiteX2" fmla="*/ 1078 w 318038"/>
              <a:gd name="connsiteY2" fmla="*/ 574357 h 636270"/>
              <a:gd name="connsiteX3" fmla="*/ 13175 w 318038"/>
              <a:gd name="connsiteY3" fmla="*/ 560070 h 636270"/>
              <a:gd name="connsiteX4" fmla="*/ 22700 w 318038"/>
              <a:gd name="connsiteY4" fmla="*/ 480060 h 636270"/>
              <a:gd name="connsiteX5" fmla="*/ 26510 w 318038"/>
              <a:gd name="connsiteY5" fmla="*/ 445770 h 636270"/>
              <a:gd name="connsiteX6" fmla="*/ 30320 w 318038"/>
              <a:gd name="connsiteY6" fmla="*/ 428625 h 636270"/>
              <a:gd name="connsiteX7" fmla="*/ 32225 w 318038"/>
              <a:gd name="connsiteY7" fmla="*/ 403860 h 636270"/>
              <a:gd name="connsiteX8" fmla="*/ 36035 w 318038"/>
              <a:gd name="connsiteY8" fmla="*/ 377190 h 636270"/>
              <a:gd name="connsiteX9" fmla="*/ 37940 w 318038"/>
              <a:gd name="connsiteY9" fmla="*/ 358140 h 636270"/>
              <a:gd name="connsiteX10" fmla="*/ 41750 w 318038"/>
              <a:gd name="connsiteY10" fmla="*/ 346710 h 636270"/>
              <a:gd name="connsiteX11" fmla="*/ 45560 w 318038"/>
              <a:gd name="connsiteY11" fmla="*/ 335280 h 636270"/>
              <a:gd name="connsiteX12" fmla="*/ 47465 w 318038"/>
              <a:gd name="connsiteY12" fmla="*/ 323850 h 636270"/>
              <a:gd name="connsiteX13" fmla="*/ 51275 w 318038"/>
              <a:gd name="connsiteY13" fmla="*/ 310515 h 636270"/>
              <a:gd name="connsiteX14" fmla="*/ 55085 w 318038"/>
              <a:gd name="connsiteY14" fmla="*/ 295275 h 636270"/>
              <a:gd name="connsiteX15" fmla="*/ 60800 w 318038"/>
              <a:gd name="connsiteY15" fmla="*/ 291465 h 636270"/>
              <a:gd name="connsiteX16" fmla="*/ 64610 w 318038"/>
              <a:gd name="connsiteY16" fmla="*/ 283845 h 636270"/>
              <a:gd name="connsiteX17" fmla="*/ 66515 w 318038"/>
              <a:gd name="connsiteY17" fmla="*/ 276225 h 636270"/>
              <a:gd name="connsiteX18" fmla="*/ 74135 w 318038"/>
              <a:gd name="connsiteY18" fmla="*/ 217170 h 636270"/>
              <a:gd name="connsiteX19" fmla="*/ 79850 w 318038"/>
              <a:gd name="connsiteY19" fmla="*/ 173355 h 636270"/>
              <a:gd name="connsiteX20" fmla="*/ 89375 w 318038"/>
              <a:gd name="connsiteY20" fmla="*/ 161925 h 636270"/>
              <a:gd name="connsiteX21" fmla="*/ 95090 w 318038"/>
              <a:gd name="connsiteY21" fmla="*/ 142875 h 636270"/>
              <a:gd name="connsiteX22" fmla="*/ 98900 w 318038"/>
              <a:gd name="connsiteY22" fmla="*/ 114300 h 636270"/>
              <a:gd name="connsiteX23" fmla="*/ 100805 w 318038"/>
              <a:gd name="connsiteY23" fmla="*/ 108585 h 636270"/>
              <a:gd name="connsiteX24" fmla="*/ 106520 w 318038"/>
              <a:gd name="connsiteY24" fmla="*/ 83820 h 636270"/>
              <a:gd name="connsiteX25" fmla="*/ 108425 w 318038"/>
              <a:gd name="connsiteY25" fmla="*/ 51435 h 636270"/>
              <a:gd name="connsiteX26" fmla="*/ 110330 w 318038"/>
              <a:gd name="connsiteY26" fmla="*/ 41910 h 636270"/>
              <a:gd name="connsiteX27" fmla="*/ 116045 w 318038"/>
              <a:gd name="connsiteY27" fmla="*/ 17145 h 636270"/>
              <a:gd name="connsiteX28" fmla="*/ 121760 w 318038"/>
              <a:gd name="connsiteY28" fmla="*/ 13335 h 636270"/>
              <a:gd name="connsiteX29" fmla="*/ 129380 w 318038"/>
              <a:gd name="connsiteY29" fmla="*/ 5715 h 636270"/>
              <a:gd name="connsiteX30" fmla="*/ 133190 w 318038"/>
              <a:gd name="connsiteY30" fmla="*/ 0 h 636270"/>
              <a:gd name="connsiteX31" fmla="*/ 199865 w 318038"/>
              <a:gd name="connsiteY31" fmla="*/ 1905 h 636270"/>
              <a:gd name="connsiteX32" fmla="*/ 209390 w 318038"/>
              <a:gd name="connsiteY32" fmla="*/ 9525 h 636270"/>
              <a:gd name="connsiteX33" fmla="*/ 224630 w 318038"/>
              <a:gd name="connsiteY33" fmla="*/ 13335 h 636270"/>
              <a:gd name="connsiteX34" fmla="*/ 237965 w 318038"/>
              <a:gd name="connsiteY34" fmla="*/ 28575 h 636270"/>
              <a:gd name="connsiteX35" fmla="*/ 241775 w 318038"/>
              <a:gd name="connsiteY35" fmla="*/ 34290 h 636270"/>
              <a:gd name="connsiteX36" fmla="*/ 245585 w 318038"/>
              <a:gd name="connsiteY36" fmla="*/ 68580 h 636270"/>
              <a:gd name="connsiteX37" fmla="*/ 249395 w 318038"/>
              <a:gd name="connsiteY37" fmla="*/ 74295 h 636270"/>
              <a:gd name="connsiteX38" fmla="*/ 255110 w 318038"/>
              <a:gd name="connsiteY38" fmla="*/ 85725 h 636270"/>
              <a:gd name="connsiteX39" fmla="*/ 257015 w 318038"/>
              <a:gd name="connsiteY39" fmla="*/ 104775 h 636270"/>
              <a:gd name="connsiteX40" fmla="*/ 260825 w 318038"/>
              <a:gd name="connsiteY40" fmla="*/ 116205 h 636270"/>
              <a:gd name="connsiteX41" fmla="*/ 262730 w 318038"/>
              <a:gd name="connsiteY41" fmla="*/ 123825 h 636270"/>
              <a:gd name="connsiteX42" fmla="*/ 264635 w 318038"/>
              <a:gd name="connsiteY42" fmla="*/ 161925 h 636270"/>
              <a:gd name="connsiteX43" fmla="*/ 266540 w 318038"/>
              <a:gd name="connsiteY43" fmla="*/ 167640 h 636270"/>
              <a:gd name="connsiteX44" fmla="*/ 268445 w 318038"/>
              <a:gd name="connsiteY44" fmla="*/ 190500 h 636270"/>
              <a:gd name="connsiteX45" fmla="*/ 266540 w 318038"/>
              <a:gd name="connsiteY45" fmla="*/ 255270 h 636270"/>
              <a:gd name="connsiteX46" fmla="*/ 268445 w 318038"/>
              <a:gd name="connsiteY46" fmla="*/ 270510 h 636270"/>
              <a:gd name="connsiteX47" fmla="*/ 270350 w 318038"/>
              <a:gd name="connsiteY47" fmla="*/ 276225 h 636270"/>
              <a:gd name="connsiteX48" fmla="*/ 274160 w 318038"/>
              <a:gd name="connsiteY48" fmla="*/ 297180 h 636270"/>
              <a:gd name="connsiteX49" fmla="*/ 277970 w 318038"/>
              <a:gd name="connsiteY49" fmla="*/ 342900 h 636270"/>
              <a:gd name="connsiteX50" fmla="*/ 277970 w 318038"/>
              <a:gd name="connsiteY50" fmla="*/ 379095 h 636270"/>
              <a:gd name="connsiteX51" fmla="*/ 279875 w 318038"/>
              <a:gd name="connsiteY51" fmla="*/ 392430 h 636270"/>
              <a:gd name="connsiteX52" fmla="*/ 281780 w 318038"/>
              <a:gd name="connsiteY52" fmla="*/ 398145 h 636270"/>
              <a:gd name="connsiteX53" fmla="*/ 287495 w 318038"/>
              <a:gd name="connsiteY53" fmla="*/ 434340 h 636270"/>
              <a:gd name="connsiteX54" fmla="*/ 295115 w 318038"/>
              <a:gd name="connsiteY54" fmla="*/ 461010 h 636270"/>
              <a:gd name="connsiteX55" fmla="*/ 291305 w 318038"/>
              <a:gd name="connsiteY55" fmla="*/ 468630 h 636270"/>
              <a:gd name="connsiteX56" fmla="*/ 293210 w 318038"/>
              <a:gd name="connsiteY56" fmla="*/ 474345 h 636270"/>
              <a:gd name="connsiteX57" fmla="*/ 295115 w 318038"/>
              <a:gd name="connsiteY57" fmla="*/ 516255 h 636270"/>
              <a:gd name="connsiteX58" fmla="*/ 297020 w 318038"/>
              <a:gd name="connsiteY58" fmla="*/ 561975 h 636270"/>
              <a:gd name="connsiteX59" fmla="*/ 306545 w 318038"/>
              <a:gd name="connsiteY59" fmla="*/ 588645 h 636270"/>
              <a:gd name="connsiteX60" fmla="*/ 316070 w 318038"/>
              <a:gd name="connsiteY60" fmla="*/ 624840 h 636270"/>
              <a:gd name="connsiteX61" fmla="*/ 317975 w 318038"/>
              <a:gd name="connsiteY61" fmla="*/ 636270 h 636270"/>
              <a:gd name="connsiteX62" fmla="*/ 1745 w 318038"/>
              <a:gd name="connsiteY62" fmla="*/ 634365 h 636270"/>
              <a:gd name="connsiteX0" fmla="*/ 3782 w 320075"/>
              <a:gd name="connsiteY0" fmla="*/ 634365 h 636270"/>
              <a:gd name="connsiteX1" fmla="*/ 2702 w 320075"/>
              <a:gd name="connsiteY1" fmla="*/ 606266 h 636270"/>
              <a:gd name="connsiteX2" fmla="*/ 3115 w 320075"/>
              <a:gd name="connsiteY2" fmla="*/ 574357 h 636270"/>
              <a:gd name="connsiteX3" fmla="*/ 1622 w 320075"/>
              <a:gd name="connsiteY3" fmla="*/ 541020 h 636270"/>
              <a:gd name="connsiteX4" fmla="*/ 24737 w 320075"/>
              <a:gd name="connsiteY4" fmla="*/ 480060 h 636270"/>
              <a:gd name="connsiteX5" fmla="*/ 28547 w 320075"/>
              <a:gd name="connsiteY5" fmla="*/ 445770 h 636270"/>
              <a:gd name="connsiteX6" fmla="*/ 32357 w 320075"/>
              <a:gd name="connsiteY6" fmla="*/ 428625 h 636270"/>
              <a:gd name="connsiteX7" fmla="*/ 34262 w 320075"/>
              <a:gd name="connsiteY7" fmla="*/ 403860 h 636270"/>
              <a:gd name="connsiteX8" fmla="*/ 38072 w 320075"/>
              <a:gd name="connsiteY8" fmla="*/ 377190 h 636270"/>
              <a:gd name="connsiteX9" fmla="*/ 39977 w 320075"/>
              <a:gd name="connsiteY9" fmla="*/ 358140 h 636270"/>
              <a:gd name="connsiteX10" fmla="*/ 43787 w 320075"/>
              <a:gd name="connsiteY10" fmla="*/ 346710 h 636270"/>
              <a:gd name="connsiteX11" fmla="*/ 47597 w 320075"/>
              <a:gd name="connsiteY11" fmla="*/ 335280 h 636270"/>
              <a:gd name="connsiteX12" fmla="*/ 49502 w 320075"/>
              <a:gd name="connsiteY12" fmla="*/ 323850 h 636270"/>
              <a:gd name="connsiteX13" fmla="*/ 53312 w 320075"/>
              <a:gd name="connsiteY13" fmla="*/ 310515 h 636270"/>
              <a:gd name="connsiteX14" fmla="*/ 57122 w 320075"/>
              <a:gd name="connsiteY14" fmla="*/ 295275 h 636270"/>
              <a:gd name="connsiteX15" fmla="*/ 62837 w 320075"/>
              <a:gd name="connsiteY15" fmla="*/ 291465 h 636270"/>
              <a:gd name="connsiteX16" fmla="*/ 66647 w 320075"/>
              <a:gd name="connsiteY16" fmla="*/ 283845 h 636270"/>
              <a:gd name="connsiteX17" fmla="*/ 68552 w 320075"/>
              <a:gd name="connsiteY17" fmla="*/ 276225 h 636270"/>
              <a:gd name="connsiteX18" fmla="*/ 76172 w 320075"/>
              <a:gd name="connsiteY18" fmla="*/ 217170 h 636270"/>
              <a:gd name="connsiteX19" fmla="*/ 81887 w 320075"/>
              <a:gd name="connsiteY19" fmla="*/ 173355 h 636270"/>
              <a:gd name="connsiteX20" fmla="*/ 91412 w 320075"/>
              <a:gd name="connsiteY20" fmla="*/ 161925 h 636270"/>
              <a:gd name="connsiteX21" fmla="*/ 97127 w 320075"/>
              <a:gd name="connsiteY21" fmla="*/ 142875 h 636270"/>
              <a:gd name="connsiteX22" fmla="*/ 100937 w 320075"/>
              <a:gd name="connsiteY22" fmla="*/ 114300 h 636270"/>
              <a:gd name="connsiteX23" fmla="*/ 102842 w 320075"/>
              <a:gd name="connsiteY23" fmla="*/ 108585 h 636270"/>
              <a:gd name="connsiteX24" fmla="*/ 108557 w 320075"/>
              <a:gd name="connsiteY24" fmla="*/ 83820 h 636270"/>
              <a:gd name="connsiteX25" fmla="*/ 110462 w 320075"/>
              <a:gd name="connsiteY25" fmla="*/ 51435 h 636270"/>
              <a:gd name="connsiteX26" fmla="*/ 112367 w 320075"/>
              <a:gd name="connsiteY26" fmla="*/ 41910 h 636270"/>
              <a:gd name="connsiteX27" fmla="*/ 118082 w 320075"/>
              <a:gd name="connsiteY27" fmla="*/ 17145 h 636270"/>
              <a:gd name="connsiteX28" fmla="*/ 123797 w 320075"/>
              <a:gd name="connsiteY28" fmla="*/ 13335 h 636270"/>
              <a:gd name="connsiteX29" fmla="*/ 131417 w 320075"/>
              <a:gd name="connsiteY29" fmla="*/ 5715 h 636270"/>
              <a:gd name="connsiteX30" fmla="*/ 135227 w 320075"/>
              <a:gd name="connsiteY30" fmla="*/ 0 h 636270"/>
              <a:gd name="connsiteX31" fmla="*/ 201902 w 320075"/>
              <a:gd name="connsiteY31" fmla="*/ 1905 h 636270"/>
              <a:gd name="connsiteX32" fmla="*/ 211427 w 320075"/>
              <a:gd name="connsiteY32" fmla="*/ 9525 h 636270"/>
              <a:gd name="connsiteX33" fmla="*/ 226667 w 320075"/>
              <a:gd name="connsiteY33" fmla="*/ 13335 h 636270"/>
              <a:gd name="connsiteX34" fmla="*/ 240002 w 320075"/>
              <a:gd name="connsiteY34" fmla="*/ 28575 h 636270"/>
              <a:gd name="connsiteX35" fmla="*/ 243812 w 320075"/>
              <a:gd name="connsiteY35" fmla="*/ 34290 h 636270"/>
              <a:gd name="connsiteX36" fmla="*/ 247622 w 320075"/>
              <a:gd name="connsiteY36" fmla="*/ 68580 h 636270"/>
              <a:gd name="connsiteX37" fmla="*/ 251432 w 320075"/>
              <a:gd name="connsiteY37" fmla="*/ 74295 h 636270"/>
              <a:gd name="connsiteX38" fmla="*/ 257147 w 320075"/>
              <a:gd name="connsiteY38" fmla="*/ 85725 h 636270"/>
              <a:gd name="connsiteX39" fmla="*/ 259052 w 320075"/>
              <a:gd name="connsiteY39" fmla="*/ 104775 h 636270"/>
              <a:gd name="connsiteX40" fmla="*/ 262862 w 320075"/>
              <a:gd name="connsiteY40" fmla="*/ 116205 h 636270"/>
              <a:gd name="connsiteX41" fmla="*/ 264767 w 320075"/>
              <a:gd name="connsiteY41" fmla="*/ 123825 h 636270"/>
              <a:gd name="connsiteX42" fmla="*/ 266672 w 320075"/>
              <a:gd name="connsiteY42" fmla="*/ 161925 h 636270"/>
              <a:gd name="connsiteX43" fmla="*/ 268577 w 320075"/>
              <a:gd name="connsiteY43" fmla="*/ 167640 h 636270"/>
              <a:gd name="connsiteX44" fmla="*/ 270482 w 320075"/>
              <a:gd name="connsiteY44" fmla="*/ 190500 h 636270"/>
              <a:gd name="connsiteX45" fmla="*/ 268577 w 320075"/>
              <a:gd name="connsiteY45" fmla="*/ 255270 h 636270"/>
              <a:gd name="connsiteX46" fmla="*/ 270482 w 320075"/>
              <a:gd name="connsiteY46" fmla="*/ 270510 h 636270"/>
              <a:gd name="connsiteX47" fmla="*/ 272387 w 320075"/>
              <a:gd name="connsiteY47" fmla="*/ 276225 h 636270"/>
              <a:gd name="connsiteX48" fmla="*/ 276197 w 320075"/>
              <a:gd name="connsiteY48" fmla="*/ 297180 h 636270"/>
              <a:gd name="connsiteX49" fmla="*/ 280007 w 320075"/>
              <a:gd name="connsiteY49" fmla="*/ 342900 h 636270"/>
              <a:gd name="connsiteX50" fmla="*/ 280007 w 320075"/>
              <a:gd name="connsiteY50" fmla="*/ 379095 h 636270"/>
              <a:gd name="connsiteX51" fmla="*/ 281912 w 320075"/>
              <a:gd name="connsiteY51" fmla="*/ 392430 h 636270"/>
              <a:gd name="connsiteX52" fmla="*/ 283817 w 320075"/>
              <a:gd name="connsiteY52" fmla="*/ 398145 h 636270"/>
              <a:gd name="connsiteX53" fmla="*/ 289532 w 320075"/>
              <a:gd name="connsiteY53" fmla="*/ 434340 h 636270"/>
              <a:gd name="connsiteX54" fmla="*/ 297152 w 320075"/>
              <a:gd name="connsiteY54" fmla="*/ 461010 h 636270"/>
              <a:gd name="connsiteX55" fmla="*/ 293342 w 320075"/>
              <a:gd name="connsiteY55" fmla="*/ 468630 h 636270"/>
              <a:gd name="connsiteX56" fmla="*/ 295247 w 320075"/>
              <a:gd name="connsiteY56" fmla="*/ 474345 h 636270"/>
              <a:gd name="connsiteX57" fmla="*/ 297152 w 320075"/>
              <a:gd name="connsiteY57" fmla="*/ 516255 h 636270"/>
              <a:gd name="connsiteX58" fmla="*/ 299057 w 320075"/>
              <a:gd name="connsiteY58" fmla="*/ 561975 h 636270"/>
              <a:gd name="connsiteX59" fmla="*/ 308582 w 320075"/>
              <a:gd name="connsiteY59" fmla="*/ 588645 h 636270"/>
              <a:gd name="connsiteX60" fmla="*/ 318107 w 320075"/>
              <a:gd name="connsiteY60" fmla="*/ 624840 h 636270"/>
              <a:gd name="connsiteX61" fmla="*/ 320012 w 320075"/>
              <a:gd name="connsiteY61" fmla="*/ 636270 h 636270"/>
              <a:gd name="connsiteX62" fmla="*/ 3782 w 320075"/>
              <a:gd name="connsiteY62" fmla="*/ 634365 h 636270"/>
              <a:gd name="connsiteX0" fmla="*/ 7464 w 323757"/>
              <a:gd name="connsiteY0" fmla="*/ 634365 h 636270"/>
              <a:gd name="connsiteX1" fmla="*/ 6384 w 323757"/>
              <a:gd name="connsiteY1" fmla="*/ 606266 h 636270"/>
              <a:gd name="connsiteX2" fmla="*/ 6797 w 323757"/>
              <a:gd name="connsiteY2" fmla="*/ 574357 h 636270"/>
              <a:gd name="connsiteX3" fmla="*/ 5304 w 323757"/>
              <a:gd name="connsiteY3" fmla="*/ 541020 h 636270"/>
              <a:gd name="connsiteX4" fmla="*/ 1239 w 323757"/>
              <a:gd name="connsiteY4" fmla="*/ 472917 h 636270"/>
              <a:gd name="connsiteX5" fmla="*/ 32229 w 323757"/>
              <a:gd name="connsiteY5" fmla="*/ 445770 h 636270"/>
              <a:gd name="connsiteX6" fmla="*/ 36039 w 323757"/>
              <a:gd name="connsiteY6" fmla="*/ 428625 h 636270"/>
              <a:gd name="connsiteX7" fmla="*/ 37944 w 323757"/>
              <a:gd name="connsiteY7" fmla="*/ 403860 h 636270"/>
              <a:gd name="connsiteX8" fmla="*/ 41754 w 323757"/>
              <a:gd name="connsiteY8" fmla="*/ 377190 h 636270"/>
              <a:gd name="connsiteX9" fmla="*/ 43659 w 323757"/>
              <a:gd name="connsiteY9" fmla="*/ 358140 h 636270"/>
              <a:gd name="connsiteX10" fmla="*/ 47469 w 323757"/>
              <a:gd name="connsiteY10" fmla="*/ 346710 h 636270"/>
              <a:gd name="connsiteX11" fmla="*/ 51279 w 323757"/>
              <a:gd name="connsiteY11" fmla="*/ 335280 h 636270"/>
              <a:gd name="connsiteX12" fmla="*/ 53184 w 323757"/>
              <a:gd name="connsiteY12" fmla="*/ 323850 h 636270"/>
              <a:gd name="connsiteX13" fmla="*/ 56994 w 323757"/>
              <a:gd name="connsiteY13" fmla="*/ 310515 h 636270"/>
              <a:gd name="connsiteX14" fmla="*/ 60804 w 323757"/>
              <a:gd name="connsiteY14" fmla="*/ 295275 h 636270"/>
              <a:gd name="connsiteX15" fmla="*/ 66519 w 323757"/>
              <a:gd name="connsiteY15" fmla="*/ 291465 h 636270"/>
              <a:gd name="connsiteX16" fmla="*/ 70329 w 323757"/>
              <a:gd name="connsiteY16" fmla="*/ 283845 h 636270"/>
              <a:gd name="connsiteX17" fmla="*/ 72234 w 323757"/>
              <a:gd name="connsiteY17" fmla="*/ 276225 h 636270"/>
              <a:gd name="connsiteX18" fmla="*/ 79854 w 323757"/>
              <a:gd name="connsiteY18" fmla="*/ 217170 h 636270"/>
              <a:gd name="connsiteX19" fmla="*/ 85569 w 323757"/>
              <a:gd name="connsiteY19" fmla="*/ 173355 h 636270"/>
              <a:gd name="connsiteX20" fmla="*/ 95094 w 323757"/>
              <a:gd name="connsiteY20" fmla="*/ 161925 h 636270"/>
              <a:gd name="connsiteX21" fmla="*/ 100809 w 323757"/>
              <a:gd name="connsiteY21" fmla="*/ 142875 h 636270"/>
              <a:gd name="connsiteX22" fmla="*/ 104619 w 323757"/>
              <a:gd name="connsiteY22" fmla="*/ 114300 h 636270"/>
              <a:gd name="connsiteX23" fmla="*/ 106524 w 323757"/>
              <a:gd name="connsiteY23" fmla="*/ 108585 h 636270"/>
              <a:gd name="connsiteX24" fmla="*/ 112239 w 323757"/>
              <a:gd name="connsiteY24" fmla="*/ 83820 h 636270"/>
              <a:gd name="connsiteX25" fmla="*/ 114144 w 323757"/>
              <a:gd name="connsiteY25" fmla="*/ 51435 h 636270"/>
              <a:gd name="connsiteX26" fmla="*/ 116049 w 323757"/>
              <a:gd name="connsiteY26" fmla="*/ 41910 h 636270"/>
              <a:gd name="connsiteX27" fmla="*/ 121764 w 323757"/>
              <a:gd name="connsiteY27" fmla="*/ 17145 h 636270"/>
              <a:gd name="connsiteX28" fmla="*/ 127479 w 323757"/>
              <a:gd name="connsiteY28" fmla="*/ 13335 h 636270"/>
              <a:gd name="connsiteX29" fmla="*/ 135099 w 323757"/>
              <a:gd name="connsiteY29" fmla="*/ 5715 h 636270"/>
              <a:gd name="connsiteX30" fmla="*/ 138909 w 323757"/>
              <a:gd name="connsiteY30" fmla="*/ 0 h 636270"/>
              <a:gd name="connsiteX31" fmla="*/ 205584 w 323757"/>
              <a:gd name="connsiteY31" fmla="*/ 1905 h 636270"/>
              <a:gd name="connsiteX32" fmla="*/ 215109 w 323757"/>
              <a:gd name="connsiteY32" fmla="*/ 9525 h 636270"/>
              <a:gd name="connsiteX33" fmla="*/ 230349 w 323757"/>
              <a:gd name="connsiteY33" fmla="*/ 13335 h 636270"/>
              <a:gd name="connsiteX34" fmla="*/ 243684 w 323757"/>
              <a:gd name="connsiteY34" fmla="*/ 28575 h 636270"/>
              <a:gd name="connsiteX35" fmla="*/ 247494 w 323757"/>
              <a:gd name="connsiteY35" fmla="*/ 34290 h 636270"/>
              <a:gd name="connsiteX36" fmla="*/ 251304 w 323757"/>
              <a:gd name="connsiteY36" fmla="*/ 68580 h 636270"/>
              <a:gd name="connsiteX37" fmla="*/ 255114 w 323757"/>
              <a:gd name="connsiteY37" fmla="*/ 74295 h 636270"/>
              <a:gd name="connsiteX38" fmla="*/ 260829 w 323757"/>
              <a:gd name="connsiteY38" fmla="*/ 85725 h 636270"/>
              <a:gd name="connsiteX39" fmla="*/ 262734 w 323757"/>
              <a:gd name="connsiteY39" fmla="*/ 104775 h 636270"/>
              <a:gd name="connsiteX40" fmla="*/ 266544 w 323757"/>
              <a:gd name="connsiteY40" fmla="*/ 116205 h 636270"/>
              <a:gd name="connsiteX41" fmla="*/ 268449 w 323757"/>
              <a:gd name="connsiteY41" fmla="*/ 123825 h 636270"/>
              <a:gd name="connsiteX42" fmla="*/ 270354 w 323757"/>
              <a:gd name="connsiteY42" fmla="*/ 161925 h 636270"/>
              <a:gd name="connsiteX43" fmla="*/ 272259 w 323757"/>
              <a:gd name="connsiteY43" fmla="*/ 167640 h 636270"/>
              <a:gd name="connsiteX44" fmla="*/ 274164 w 323757"/>
              <a:gd name="connsiteY44" fmla="*/ 190500 h 636270"/>
              <a:gd name="connsiteX45" fmla="*/ 272259 w 323757"/>
              <a:gd name="connsiteY45" fmla="*/ 255270 h 636270"/>
              <a:gd name="connsiteX46" fmla="*/ 274164 w 323757"/>
              <a:gd name="connsiteY46" fmla="*/ 270510 h 636270"/>
              <a:gd name="connsiteX47" fmla="*/ 276069 w 323757"/>
              <a:gd name="connsiteY47" fmla="*/ 276225 h 636270"/>
              <a:gd name="connsiteX48" fmla="*/ 279879 w 323757"/>
              <a:gd name="connsiteY48" fmla="*/ 297180 h 636270"/>
              <a:gd name="connsiteX49" fmla="*/ 283689 w 323757"/>
              <a:gd name="connsiteY49" fmla="*/ 342900 h 636270"/>
              <a:gd name="connsiteX50" fmla="*/ 283689 w 323757"/>
              <a:gd name="connsiteY50" fmla="*/ 379095 h 636270"/>
              <a:gd name="connsiteX51" fmla="*/ 285594 w 323757"/>
              <a:gd name="connsiteY51" fmla="*/ 392430 h 636270"/>
              <a:gd name="connsiteX52" fmla="*/ 287499 w 323757"/>
              <a:gd name="connsiteY52" fmla="*/ 398145 h 636270"/>
              <a:gd name="connsiteX53" fmla="*/ 293214 w 323757"/>
              <a:gd name="connsiteY53" fmla="*/ 434340 h 636270"/>
              <a:gd name="connsiteX54" fmla="*/ 300834 w 323757"/>
              <a:gd name="connsiteY54" fmla="*/ 461010 h 636270"/>
              <a:gd name="connsiteX55" fmla="*/ 297024 w 323757"/>
              <a:gd name="connsiteY55" fmla="*/ 468630 h 636270"/>
              <a:gd name="connsiteX56" fmla="*/ 298929 w 323757"/>
              <a:gd name="connsiteY56" fmla="*/ 474345 h 636270"/>
              <a:gd name="connsiteX57" fmla="*/ 300834 w 323757"/>
              <a:gd name="connsiteY57" fmla="*/ 516255 h 636270"/>
              <a:gd name="connsiteX58" fmla="*/ 302739 w 323757"/>
              <a:gd name="connsiteY58" fmla="*/ 561975 h 636270"/>
              <a:gd name="connsiteX59" fmla="*/ 312264 w 323757"/>
              <a:gd name="connsiteY59" fmla="*/ 588645 h 636270"/>
              <a:gd name="connsiteX60" fmla="*/ 321789 w 323757"/>
              <a:gd name="connsiteY60" fmla="*/ 624840 h 636270"/>
              <a:gd name="connsiteX61" fmla="*/ 323694 w 323757"/>
              <a:gd name="connsiteY61" fmla="*/ 636270 h 636270"/>
              <a:gd name="connsiteX62" fmla="*/ 7464 w 323757"/>
              <a:gd name="connsiteY62" fmla="*/ 634365 h 636270"/>
              <a:gd name="connsiteX0" fmla="*/ 7464 w 323757"/>
              <a:gd name="connsiteY0" fmla="*/ 634365 h 636270"/>
              <a:gd name="connsiteX1" fmla="*/ 6384 w 323757"/>
              <a:gd name="connsiteY1" fmla="*/ 606266 h 636270"/>
              <a:gd name="connsiteX2" fmla="*/ 6797 w 323757"/>
              <a:gd name="connsiteY2" fmla="*/ 574357 h 636270"/>
              <a:gd name="connsiteX3" fmla="*/ 5304 w 323757"/>
              <a:gd name="connsiteY3" fmla="*/ 541020 h 636270"/>
              <a:gd name="connsiteX4" fmla="*/ 1239 w 323757"/>
              <a:gd name="connsiteY4" fmla="*/ 472917 h 636270"/>
              <a:gd name="connsiteX5" fmla="*/ 32229 w 323757"/>
              <a:gd name="connsiteY5" fmla="*/ 445770 h 636270"/>
              <a:gd name="connsiteX6" fmla="*/ 36039 w 323757"/>
              <a:gd name="connsiteY6" fmla="*/ 428625 h 636270"/>
              <a:gd name="connsiteX7" fmla="*/ 37944 w 323757"/>
              <a:gd name="connsiteY7" fmla="*/ 403860 h 636270"/>
              <a:gd name="connsiteX8" fmla="*/ 41754 w 323757"/>
              <a:gd name="connsiteY8" fmla="*/ 377190 h 636270"/>
              <a:gd name="connsiteX9" fmla="*/ 43659 w 323757"/>
              <a:gd name="connsiteY9" fmla="*/ 358140 h 636270"/>
              <a:gd name="connsiteX10" fmla="*/ 47469 w 323757"/>
              <a:gd name="connsiteY10" fmla="*/ 346710 h 636270"/>
              <a:gd name="connsiteX11" fmla="*/ 51279 w 323757"/>
              <a:gd name="connsiteY11" fmla="*/ 335280 h 636270"/>
              <a:gd name="connsiteX12" fmla="*/ 53184 w 323757"/>
              <a:gd name="connsiteY12" fmla="*/ 323850 h 636270"/>
              <a:gd name="connsiteX13" fmla="*/ 56994 w 323757"/>
              <a:gd name="connsiteY13" fmla="*/ 310515 h 636270"/>
              <a:gd name="connsiteX14" fmla="*/ 60804 w 323757"/>
              <a:gd name="connsiteY14" fmla="*/ 295275 h 636270"/>
              <a:gd name="connsiteX15" fmla="*/ 66519 w 323757"/>
              <a:gd name="connsiteY15" fmla="*/ 291465 h 636270"/>
              <a:gd name="connsiteX16" fmla="*/ 70329 w 323757"/>
              <a:gd name="connsiteY16" fmla="*/ 283845 h 636270"/>
              <a:gd name="connsiteX17" fmla="*/ 72234 w 323757"/>
              <a:gd name="connsiteY17" fmla="*/ 276225 h 636270"/>
              <a:gd name="connsiteX18" fmla="*/ 79854 w 323757"/>
              <a:gd name="connsiteY18" fmla="*/ 217170 h 636270"/>
              <a:gd name="connsiteX19" fmla="*/ 85569 w 323757"/>
              <a:gd name="connsiteY19" fmla="*/ 173355 h 636270"/>
              <a:gd name="connsiteX20" fmla="*/ 95094 w 323757"/>
              <a:gd name="connsiteY20" fmla="*/ 161925 h 636270"/>
              <a:gd name="connsiteX21" fmla="*/ 100809 w 323757"/>
              <a:gd name="connsiteY21" fmla="*/ 142875 h 636270"/>
              <a:gd name="connsiteX22" fmla="*/ 104619 w 323757"/>
              <a:gd name="connsiteY22" fmla="*/ 114300 h 636270"/>
              <a:gd name="connsiteX23" fmla="*/ 106524 w 323757"/>
              <a:gd name="connsiteY23" fmla="*/ 108585 h 636270"/>
              <a:gd name="connsiteX24" fmla="*/ 112239 w 323757"/>
              <a:gd name="connsiteY24" fmla="*/ 83820 h 636270"/>
              <a:gd name="connsiteX25" fmla="*/ 114144 w 323757"/>
              <a:gd name="connsiteY25" fmla="*/ 51435 h 636270"/>
              <a:gd name="connsiteX26" fmla="*/ 116049 w 323757"/>
              <a:gd name="connsiteY26" fmla="*/ 41910 h 636270"/>
              <a:gd name="connsiteX27" fmla="*/ 121764 w 323757"/>
              <a:gd name="connsiteY27" fmla="*/ 17145 h 636270"/>
              <a:gd name="connsiteX28" fmla="*/ 127479 w 323757"/>
              <a:gd name="connsiteY28" fmla="*/ 13335 h 636270"/>
              <a:gd name="connsiteX29" fmla="*/ 135099 w 323757"/>
              <a:gd name="connsiteY29" fmla="*/ 5715 h 636270"/>
              <a:gd name="connsiteX30" fmla="*/ 138909 w 323757"/>
              <a:gd name="connsiteY30" fmla="*/ 0 h 636270"/>
              <a:gd name="connsiteX31" fmla="*/ 205584 w 323757"/>
              <a:gd name="connsiteY31" fmla="*/ 1905 h 636270"/>
              <a:gd name="connsiteX32" fmla="*/ 215109 w 323757"/>
              <a:gd name="connsiteY32" fmla="*/ 9525 h 636270"/>
              <a:gd name="connsiteX33" fmla="*/ 230349 w 323757"/>
              <a:gd name="connsiteY33" fmla="*/ 13335 h 636270"/>
              <a:gd name="connsiteX34" fmla="*/ 243684 w 323757"/>
              <a:gd name="connsiteY34" fmla="*/ 28575 h 636270"/>
              <a:gd name="connsiteX35" fmla="*/ 247494 w 323757"/>
              <a:gd name="connsiteY35" fmla="*/ 34290 h 636270"/>
              <a:gd name="connsiteX36" fmla="*/ 251304 w 323757"/>
              <a:gd name="connsiteY36" fmla="*/ 68580 h 636270"/>
              <a:gd name="connsiteX37" fmla="*/ 255114 w 323757"/>
              <a:gd name="connsiteY37" fmla="*/ 74295 h 636270"/>
              <a:gd name="connsiteX38" fmla="*/ 260829 w 323757"/>
              <a:gd name="connsiteY38" fmla="*/ 85725 h 636270"/>
              <a:gd name="connsiteX39" fmla="*/ 262734 w 323757"/>
              <a:gd name="connsiteY39" fmla="*/ 104775 h 636270"/>
              <a:gd name="connsiteX40" fmla="*/ 266544 w 323757"/>
              <a:gd name="connsiteY40" fmla="*/ 116205 h 636270"/>
              <a:gd name="connsiteX41" fmla="*/ 268449 w 323757"/>
              <a:gd name="connsiteY41" fmla="*/ 123825 h 636270"/>
              <a:gd name="connsiteX42" fmla="*/ 270354 w 323757"/>
              <a:gd name="connsiteY42" fmla="*/ 161925 h 636270"/>
              <a:gd name="connsiteX43" fmla="*/ 272259 w 323757"/>
              <a:gd name="connsiteY43" fmla="*/ 167640 h 636270"/>
              <a:gd name="connsiteX44" fmla="*/ 274164 w 323757"/>
              <a:gd name="connsiteY44" fmla="*/ 190500 h 636270"/>
              <a:gd name="connsiteX45" fmla="*/ 272259 w 323757"/>
              <a:gd name="connsiteY45" fmla="*/ 255270 h 636270"/>
              <a:gd name="connsiteX46" fmla="*/ 274164 w 323757"/>
              <a:gd name="connsiteY46" fmla="*/ 270510 h 636270"/>
              <a:gd name="connsiteX47" fmla="*/ 276069 w 323757"/>
              <a:gd name="connsiteY47" fmla="*/ 276225 h 636270"/>
              <a:gd name="connsiteX48" fmla="*/ 279879 w 323757"/>
              <a:gd name="connsiteY48" fmla="*/ 297180 h 636270"/>
              <a:gd name="connsiteX49" fmla="*/ 283689 w 323757"/>
              <a:gd name="connsiteY49" fmla="*/ 342900 h 636270"/>
              <a:gd name="connsiteX50" fmla="*/ 283689 w 323757"/>
              <a:gd name="connsiteY50" fmla="*/ 379095 h 636270"/>
              <a:gd name="connsiteX51" fmla="*/ 285594 w 323757"/>
              <a:gd name="connsiteY51" fmla="*/ 392430 h 636270"/>
              <a:gd name="connsiteX52" fmla="*/ 287499 w 323757"/>
              <a:gd name="connsiteY52" fmla="*/ 398145 h 636270"/>
              <a:gd name="connsiteX53" fmla="*/ 293214 w 323757"/>
              <a:gd name="connsiteY53" fmla="*/ 434340 h 636270"/>
              <a:gd name="connsiteX54" fmla="*/ 300834 w 323757"/>
              <a:gd name="connsiteY54" fmla="*/ 461010 h 636270"/>
              <a:gd name="connsiteX55" fmla="*/ 297024 w 323757"/>
              <a:gd name="connsiteY55" fmla="*/ 468630 h 636270"/>
              <a:gd name="connsiteX56" fmla="*/ 298929 w 323757"/>
              <a:gd name="connsiteY56" fmla="*/ 474345 h 636270"/>
              <a:gd name="connsiteX57" fmla="*/ 300834 w 323757"/>
              <a:gd name="connsiteY57" fmla="*/ 516255 h 636270"/>
              <a:gd name="connsiteX58" fmla="*/ 302739 w 323757"/>
              <a:gd name="connsiteY58" fmla="*/ 561975 h 636270"/>
              <a:gd name="connsiteX59" fmla="*/ 312264 w 323757"/>
              <a:gd name="connsiteY59" fmla="*/ 588645 h 636270"/>
              <a:gd name="connsiteX60" fmla="*/ 321789 w 323757"/>
              <a:gd name="connsiteY60" fmla="*/ 624840 h 636270"/>
              <a:gd name="connsiteX61" fmla="*/ 323694 w 323757"/>
              <a:gd name="connsiteY61" fmla="*/ 636270 h 636270"/>
              <a:gd name="connsiteX62" fmla="*/ 7464 w 323757"/>
              <a:gd name="connsiteY62" fmla="*/ 634365 h 636270"/>
              <a:gd name="connsiteX0" fmla="*/ 14344 w 330637"/>
              <a:gd name="connsiteY0" fmla="*/ 634365 h 636270"/>
              <a:gd name="connsiteX1" fmla="*/ 13264 w 330637"/>
              <a:gd name="connsiteY1" fmla="*/ 606266 h 636270"/>
              <a:gd name="connsiteX2" fmla="*/ 13677 w 330637"/>
              <a:gd name="connsiteY2" fmla="*/ 574357 h 636270"/>
              <a:gd name="connsiteX3" fmla="*/ 12184 w 330637"/>
              <a:gd name="connsiteY3" fmla="*/ 541020 h 636270"/>
              <a:gd name="connsiteX4" fmla="*/ 8119 w 330637"/>
              <a:gd name="connsiteY4" fmla="*/ 472917 h 636270"/>
              <a:gd name="connsiteX5" fmla="*/ 1736 w 330637"/>
              <a:gd name="connsiteY5" fmla="*/ 445770 h 636270"/>
              <a:gd name="connsiteX6" fmla="*/ 42919 w 330637"/>
              <a:gd name="connsiteY6" fmla="*/ 428625 h 636270"/>
              <a:gd name="connsiteX7" fmla="*/ 44824 w 330637"/>
              <a:gd name="connsiteY7" fmla="*/ 403860 h 636270"/>
              <a:gd name="connsiteX8" fmla="*/ 48634 w 330637"/>
              <a:gd name="connsiteY8" fmla="*/ 377190 h 636270"/>
              <a:gd name="connsiteX9" fmla="*/ 50539 w 330637"/>
              <a:gd name="connsiteY9" fmla="*/ 358140 h 636270"/>
              <a:gd name="connsiteX10" fmla="*/ 54349 w 330637"/>
              <a:gd name="connsiteY10" fmla="*/ 346710 h 636270"/>
              <a:gd name="connsiteX11" fmla="*/ 58159 w 330637"/>
              <a:gd name="connsiteY11" fmla="*/ 335280 h 636270"/>
              <a:gd name="connsiteX12" fmla="*/ 60064 w 330637"/>
              <a:gd name="connsiteY12" fmla="*/ 323850 h 636270"/>
              <a:gd name="connsiteX13" fmla="*/ 63874 w 330637"/>
              <a:gd name="connsiteY13" fmla="*/ 310515 h 636270"/>
              <a:gd name="connsiteX14" fmla="*/ 67684 w 330637"/>
              <a:gd name="connsiteY14" fmla="*/ 295275 h 636270"/>
              <a:gd name="connsiteX15" fmla="*/ 73399 w 330637"/>
              <a:gd name="connsiteY15" fmla="*/ 291465 h 636270"/>
              <a:gd name="connsiteX16" fmla="*/ 77209 w 330637"/>
              <a:gd name="connsiteY16" fmla="*/ 283845 h 636270"/>
              <a:gd name="connsiteX17" fmla="*/ 79114 w 330637"/>
              <a:gd name="connsiteY17" fmla="*/ 276225 h 636270"/>
              <a:gd name="connsiteX18" fmla="*/ 86734 w 330637"/>
              <a:gd name="connsiteY18" fmla="*/ 217170 h 636270"/>
              <a:gd name="connsiteX19" fmla="*/ 92449 w 330637"/>
              <a:gd name="connsiteY19" fmla="*/ 173355 h 636270"/>
              <a:gd name="connsiteX20" fmla="*/ 101974 w 330637"/>
              <a:gd name="connsiteY20" fmla="*/ 161925 h 636270"/>
              <a:gd name="connsiteX21" fmla="*/ 107689 w 330637"/>
              <a:gd name="connsiteY21" fmla="*/ 142875 h 636270"/>
              <a:gd name="connsiteX22" fmla="*/ 111499 w 330637"/>
              <a:gd name="connsiteY22" fmla="*/ 114300 h 636270"/>
              <a:gd name="connsiteX23" fmla="*/ 113404 w 330637"/>
              <a:gd name="connsiteY23" fmla="*/ 108585 h 636270"/>
              <a:gd name="connsiteX24" fmla="*/ 119119 w 330637"/>
              <a:gd name="connsiteY24" fmla="*/ 83820 h 636270"/>
              <a:gd name="connsiteX25" fmla="*/ 121024 w 330637"/>
              <a:gd name="connsiteY25" fmla="*/ 51435 h 636270"/>
              <a:gd name="connsiteX26" fmla="*/ 122929 w 330637"/>
              <a:gd name="connsiteY26" fmla="*/ 41910 h 636270"/>
              <a:gd name="connsiteX27" fmla="*/ 128644 w 330637"/>
              <a:gd name="connsiteY27" fmla="*/ 17145 h 636270"/>
              <a:gd name="connsiteX28" fmla="*/ 134359 w 330637"/>
              <a:gd name="connsiteY28" fmla="*/ 13335 h 636270"/>
              <a:gd name="connsiteX29" fmla="*/ 141979 w 330637"/>
              <a:gd name="connsiteY29" fmla="*/ 5715 h 636270"/>
              <a:gd name="connsiteX30" fmla="*/ 145789 w 330637"/>
              <a:gd name="connsiteY30" fmla="*/ 0 h 636270"/>
              <a:gd name="connsiteX31" fmla="*/ 212464 w 330637"/>
              <a:gd name="connsiteY31" fmla="*/ 1905 h 636270"/>
              <a:gd name="connsiteX32" fmla="*/ 221989 w 330637"/>
              <a:gd name="connsiteY32" fmla="*/ 9525 h 636270"/>
              <a:gd name="connsiteX33" fmla="*/ 237229 w 330637"/>
              <a:gd name="connsiteY33" fmla="*/ 13335 h 636270"/>
              <a:gd name="connsiteX34" fmla="*/ 250564 w 330637"/>
              <a:gd name="connsiteY34" fmla="*/ 28575 h 636270"/>
              <a:gd name="connsiteX35" fmla="*/ 254374 w 330637"/>
              <a:gd name="connsiteY35" fmla="*/ 34290 h 636270"/>
              <a:gd name="connsiteX36" fmla="*/ 258184 w 330637"/>
              <a:gd name="connsiteY36" fmla="*/ 68580 h 636270"/>
              <a:gd name="connsiteX37" fmla="*/ 261994 w 330637"/>
              <a:gd name="connsiteY37" fmla="*/ 74295 h 636270"/>
              <a:gd name="connsiteX38" fmla="*/ 267709 w 330637"/>
              <a:gd name="connsiteY38" fmla="*/ 85725 h 636270"/>
              <a:gd name="connsiteX39" fmla="*/ 269614 w 330637"/>
              <a:gd name="connsiteY39" fmla="*/ 104775 h 636270"/>
              <a:gd name="connsiteX40" fmla="*/ 273424 w 330637"/>
              <a:gd name="connsiteY40" fmla="*/ 116205 h 636270"/>
              <a:gd name="connsiteX41" fmla="*/ 275329 w 330637"/>
              <a:gd name="connsiteY41" fmla="*/ 123825 h 636270"/>
              <a:gd name="connsiteX42" fmla="*/ 277234 w 330637"/>
              <a:gd name="connsiteY42" fmla="*/ 161925 h 636270"/>
              <a:gd name="connsiteX43" fmla="*/ 279139 w 330637"/>
              <a:gd name="connsiteY43" fmla="*/ 167640 h 636270"/>
              <a:gd name="connsiteX44" fmla="*/ 281044 w 330637"/>
              <a:gd name="connsiteY44" fmla="*/ 190500 h 636270"/>
              <a:gd name="connsiteX45" fmla="*/ 279139 w 330637"/>
              <a:gd name="connsiteY45" fmla="*/ 255270 h 636270"/>
              <a:gd name="connsiteX46" fmla="*/ 281044 w 330637"/>
              <a:gd name="connsiteY46" fmla="*/ 270510 h 636270"/>
              <a:gd name="connsiteX47" fmla="*/ 282949 w 330637"/>
              <a:gd name="connsiteY47" fmla="*/ 276225 h 636270"/>
              <a:gd name="connsiteX48" fmla="*/ 286759 w 330637"/>
              <a:gd name="connsiteY48" fmla="*/ 297180 h 636270"/>
              <a:gd name="connsiteX49" fmla="*/ 290569 w 330637"/>
              <a:gd name="connsiteY49" fmla="*/ 342900 h 636270"/>
              <a:gd name="connsiteX50" fmla="*/ 290569 w 330637"/>
              <a:gd name="connsiteY50" fmla="*/ 379095 h 636270"/>
              <a:gd name="connsiteX51" fmla="*/ 292474 w 330637"/>
              <a:gd name="connsiteY51" fmla="*/ 392430 h 636270"/>
              <a:gd name="connsiteX52" fmla="*/ 294379 w 330637"/>
              <a:gd name="connsiteY52" fmla="*/ 398145 h 636270"/>
              <a:gd name="connsiteX53" fmla="*/ 300094 w 330637"/>
              <a:gd name="connsiteY53" fmla="*/ 434340 h 636270"/>
              <a:gd name="connsiteX54" fmla="*/ 307714 w 330637"/>
              <a:gd name="connsiteY54" fmla="*/ 461010 h 636270"/>
              <a:gd name="connsiteX55" fmla="*/ 303904 w 330637"/>
              <a:gd name="connsiteY55" fmla="*/ 468630 h 636270"/>
              <a:gd name="connsiteX56" fmla="*/ 305809 w 330637"/>
              <a:gd name="connsiteY56" fmla="*/ 474345 h 636270"/>
              <a:gd name="connsiteX57" fmla="*/ 307714 w 330637"/>
              <a:gd name="connsiteY57" fmla="*/ 516255 h 636270"/>
              <a:gd name="connsiteX58" fmla="*/ 309619 w 330637"/>
              <a:gd name="connsiteY58" fmla="*/ 561975 h 636270"/>
              <a:gd name="connsiteX59" fmla="*/ 319144 w 330637"/>
              <a:gd name="connsiteY59" fmla="*/ 588645 h 636270"/>
              <a:gd name="connsiteX60" fmla="*/ 328669 w 330637"/>
              <a:gd name="connsiteY60" fmla="*/ 624840 h 636270"/>
              <a:gd name="connsiteX61" fmla="*/ 330574 w 330637"/>
              <a:gd name="connsiteY61" fmla="*/ 636270 h 636270"/>
              <a:gd name="connsiteX62" fmla="*/ 14344 w 330637"/>
              <a:gd name="connsiteY62" fmla="*/ 634365 h 636270"/>
              <a:gd name="connsiteX0" fmla="*/ 16762 w 333055"/>
              <a:gd name="connsiteY0" fmla="*/ 634365 h 636270"/>
              <a:gd name="connsiteX1" fmla="*/ 15682 w 333055"/>
              <a:gd name="connsiteY1" fmla="*/ 606266 h 636270"/>
              <a:gd name="connsiteX2" fmla="*/ 16095 w 333055"/>
              <a:gd name="connsiteY2" fmla="*/ 574357 h 636270"/>
              <a:gd name="connsiteX3" fmla="*/ 14602 w 333055"/>
              <a:gd name="connsiteY3" fmla="*/ 541020 h 636270"/>
              <a:gd name="connsiteX4" fmla="*/ 10537 w 333055"/>
              <a:gd name="connsiteY4" fmla="*/ 472917 h 636270"/>
              <a:gd name="connsiteX5" fmla="*/ 4154 w 333055"/>
              <a:gd name="connsiteY5" fmla="*/ 445770 h 636270"/>
              <a:gd name="connsiteX6" fmla="*/ 1170 w 333055"/>
              <a:gd name="connsiteY6" fmla="*/ 419100 h 636270"/>
              <a:gd name="connsiteX7" fmla="*/ 47242 w 333055"/>
              <a:gd name="connsiteY7" fmla="*/ 403860 h 636270"/>
              <a:gd name="connsiteX8" fmla="*/ 51052 w 333055"/>
              <a:gd name="connsiteY8" fmla="*/ 377190 h 636270"/>
              <a:gd name="connsiteX9" fmla="*/ 52957 w 333055"/>
              <a:gd name="connsiteY9" fmla="*/ 358140 h 636270"/>
              <a:gd name="connsiteX10" fmla="*/ 56767 w 333055"/>
              <a:gd name="connsiteY10" fmla="*/ 346710 h 636270"/>
              <a:gd name="connsiteX11" fmla="*/ 60577 w 333055"/>
              <a:gd name="connsiteY11" fmla="*/ 335280 h 636270"/>
              <a:gd name="connsiteX12" fmla="*/ 62482 w 333055"/>
              <a:gd name="connsiteY12" fmla="*/ 323850 h 636270"/>
              <a:gd name="connsiteX13" fmla="*/ 66292 w 333055"/>
              <a:gd name="connsiteY13" fmla="*/ 310515 h 636270"/>
              <a:gd name="connsiteX14" fmla="*/ 70102 w 333055"/>
              <a:gd name="connsiteY14" fmla="*/ 295275 h 636270"/>
              <a:gd name="connsiteX15" fmla="*/ 75817 w 333055"/>
              <a:gd name="connsiteY15" fmla="*/ 291465 h 636270"/>
              <a:gd name="connsiteX16" fmla="*/ 79627 w 333055"/>
              <a:gd name="connsiteY16" fmla="*/ 283845 h 636270"/>
              <a:gd name="connsiteX17" fmla="*/ 81532 w 333055"/>
              <a:gd name="connsiteY17" fmla="*/ 276225 h 636270"/>
              <a:gd name="connsiteX18" fmla="*/ 89152 w 333055"/>
              <a:gd name="connsiteY18" fmla="*/ 217170 h 636270"/>
              <a:gd name="connsiteX19" fmla="*/ 94867 w 333055"/>
              <a:gd name="connsiteY19" fmla="*/ 173355 h 636270"/>
              <a:gd name="connsiteX20" fmla="*/ 104392 w 333055"/>
              <a:gd name="connsiteY20" fmla="*/ 161925 h 636270"/>
              <a:gd name="connsiteX21" fmla="*/ 110107 w 333055"/>
              <a:gd name="connsiteY21" fmla="*/ 142875 h 636270"/>
              <a:gd name="connsiteX22" fmla="*/ 113917 w 333055"/>
              <a:gd name="connsiteY22" fmla="*/ 114300 h 636270"/>
              <a:gd name="connsiteX23" fmla="*/ 115822 w 333055"/>
              <a:gd name="connsiteY23" fmla="*/ 108585 h 636270"/>
              <a:gd name="connsiteX24" fmla="*/ 121537 w 333055"/>
              <a:gd name="connsiteY24" fmla="*/ 83820 h 636270"/>
              <a:gd name="connsiteX25" fmla="*/ 123442 w 333055"/>
              <a:gd name="connsiteY25" fmla="*/ 51435 h 636270"/>
              <a:gd name="connsiteX26" fmla="*/ 125347 w 333055"/>
              <a:gd name="connsiteY26" fmla="*/ 41910 h 636270"/>
              <a:gd name="connsiteX27" fmla="*/ 131062 w 333055"/>
              <a:gd name="connsiteY27" fmla="*/ 17145 h 636270"/>
              <a:gd name="connsiteX28" fmla="*/ 136777 w 333055"/>
              <a:gd name="connsiteY28" fmla="*/ 13335 h 636270"/>
              <a:gd name="connsiteX29" fmla="*/ 144397 w 333055"/>
              <a:gd name="connsiteY29" fmla="*/ 5715 h 636270"/>
              <a:gd name="connsiteX30" fmla="*/ 148207 w 333055"/>
              <a:gd name="connsiteY30" fmla="*/ 0 h 636270"/>
              <a:gd name="connsiteX31" fmla="*/ 214882 w 333055"/>
              <a:gd name="connsiteY31" fmla="*/ 1905 h 636270"/>
              <a:gd name="connsiteX32" fmla="*/ 224407 w 333055"/>
              <a:gd name="connsiteY32" fmla="*/ 9525 h 636270"/>
              <a:gd name="connsiteX33" fmla="*/ 239647 w 333055"/>
              <a:gd name="connsiteY33" fmla="*/ 13335 h 636270"/>
              <a:gd name="connsiteX34" fmla="*/ 252982 w 333055"/>
              <a:gd name="connsiteY34" fmla="*/ 28575 h 636270"/>
              <a:gd name="connsiteX35" fmla="*/ 256792 w 333055"/>
              <a:gd name="connsiteY35" fmla="*/ 34290 h 636270"/>
              <a:gd name="connsiteX36" fmla="*/ 260602 w 333055"/>
              <a:gd name="connsiteY36" fmla="*/ 68580 h 636270"/>
              <a:gd name="connsiteX37" fmla="*/ 264412 w 333055"/>
              <a:gd name="connsiteY37" fmla="*/ 74295 h 636270"/>
              <a:gd name="connsiteX38" fmla="*/ 270127 w 333055"/>
              <a:gd name="connsiteY38" fmla="*/ 85725 h 636270"/>
              <a:gd name="connsiteX39" fmla="*/ 272032 w 333055"/>
              <a:gd name="connsiteY39" fmla="*/ 104775 h 636270"/>
              <a:gd name="connsiteX40" fmla="*/ 275842 w 333055"/>
              <a:gd name="connsiteY40" fmla="*/ 116205 h 636270"/>
              <a:gd name="connsiteX41" fmla="*/ 277747 w 333055"/>
              <a:gd name="connsiteY41" fmla="*/ 123825 h 636270"/>
              <a:gd name="connsiteX42" fmla="*/ 279652 w 333055"/>
              <a:gd name="connsiteY42" fmla="*/ 161925 h 636270"/>
              <a:gd name="connsiteX43" fmla="*/ 281557 w 333055"/>
              <a:gd name="connsiteY43" fmla="*/ 167640 h 636270"/>
              <a:gd name="connsiteX44" fmla="*/ 283462 w 333055"/>
              <a:gd name="connsiteY44" fmla="*/ 190500 h 636270"/>
              <a:gd name="connsiteX45" fmla="*/ 281557 w 333055"/>
              <a:gd name="connsiteY45" fmla="*/ 255270 h 636270"/>
              <a:gd name="connsiteX46" fmla="*/ 283462 w 333055"/>
              <a:gd name="connsiteY46" fmla="*/ 270510 h 636270"/>
              <a:gd name="connsiteX47" fmla="*/ 285367 w 333055"/>
              <a:gd name="connsiteY47" fmla="*/ 276225 h 636270"/>
              <a:gd name="connsiteX48" fmla="*/ 289177 w 333055"/>
              <a:gd name="connsiteY48" fmla="*/ 297180 h 636270"/>
              <a:gd name="connsiteX49" fmla="*/ 292987 w 333055"/>
              <a:gd name="connsiteY49" fmla="*/ 342900 h 636270"/>
              <a:gd name="connsiteX50" fmla="*/ 292987 w 333055"/>
              <a:gd name="connsiteY50" fmla="*/ 379095 h 636270"/>
              <a:gd name="connsiteX51" fmla="*/ 294892 w 333055"/>
              <a:gd name="connsiteY51" fmla="*/ 392430 h 636270"/>
              <a:gd name="connsiteX52" fmla="*/ 296797 w 333055"/>
              <a:gd name="connsiteY52" fmla="*/ 398145 h 636270"/>
              <a:gd name="connsiteX53" fmla="*/ 302512 w 333055"/>
              <a:gd name="connsiteY53" fmla="*/ 434340 h 636270"/>
              <a:gd name="connsiteX54" fmla="*/ 310132 w 333055"/>
              <a:gd name="connsiteY54" fmla="*/ 461010 h 636270"/>
              <a:gd name="connsiteX55" fmla="*/ 306322 w 333055"/>
              <a:gd name="connsiteY55" fmla="*/ 468630 h 636270"/>
              <a:gd name="connsiteX56" fmla="*/ 308227 w 333055"/>
              <a:gd name="connsiteY56" fmla="*/ 474345 h 636270"/>
              <a:gd name="connsiteX57" fmla="*/ 310132 w 333055"/>
              <a:gd name="connsiteY57" fmla="*/ 516255 h 636270"/>
              <a:gd name="connsiteX58" fmla="*/ 312037 w 333055"/>
              <a:gd name="connsiteY58" fmla="*/ 561975 h 636270"/>
              <a:gd name="connsiteX59" fmla="*/ 321562 w 333055"/>
              <a:gd name="connsiteY59" fmla="*/ 588645 h 636270"/>
              <a:gd name="connsiteX60" fmla="*/ 331087 w 333055"/>
              <a:gd name="connsiteY60" fmla="*/ 624840 h 636270"/>
              <a:gd name="connsiteX61" fmla="*/ 332992 w 333055"/>
              <a:gd name="connsiteY61" fmla="*/ 636270 h 636270"/>
              <a:gd name="connsiteX62" fmla="*/ 16762 w 333055"/>
              <a:gd name="connsiteY62" fmla="*/ 634365 h 636270"/>
              <a:gd name="connsiteX0" fmla="*/ 18995 w 335288"/>
              <a:gd name="connsiteY0" fmla="*/ 634365 h 636270"/>
              <a:gd name="connsiteX1" fmla="*/ 17915 w 335288"/>
              <a:gd name="connsiteY1" fmla="*/ 606266 h 636270"/>
              <a:gd name="connsiteX2" fmla="*/ 18328 w 335288"/>
              <a:gd name="connsiteY2" fmla="*/ 574357 h 636270"/>
              <a:gd name="connsiteX3" fmla="*/ 16835 w 335288"/>
              <a:gd name="connsiteY3" fmla="*/ 541020 h 636270"/>
              <a:gd name="connsiteX4" fmla="*/ 12770 w 335288"/>
              <a:gd name="connsiteY4" fmla="*/ 472917 h 636270"/>
              <a:gd name="connsiteX5" fmla="*/ 6387 w 335288"/>
              <a:gd name="connsiteY5" fmla="*/ 445770 h 636270"/>
              <a:gd name="connsiteX6" fmla="*/ 3403 w 335288"/>
              <a:gd name="connsiteY6" fmla="*/ 419100 h 636270"/>
              <a:gd name="connsiteX7" fmla="*/ 3608 w 335288"/>
              <a:gd name="connsiteY7" fmla="*/ 391954 h 636270"/>
              <a:gd name="connsiteX8" fmla="*/ 53285 w 335288"/>
              <a:gd name="connsiteY8" fmla="*/ 377190 h 636270"/>
              <a:gd name="connsiteX9" fmla="*/ 55190 w 335288"/>
              <a:gd name="connsiteY9" fmla="*/ 358140 h 636270"/>
              <a:gd name="connsiteX10" fmla="*/ 59000 w 335288"/>
              <a:gd name="connsiteY10" fmla="*/ 346710 h 636270"/>
              <a:gd name="connsiteX11" fmla="*/ 62810 w 335288"/>
              <a:gd name="connsiteY11" fmla="*/ 335280 h 636270"/>
              <a:gd name="connsiteX12" fmla="*/ 64715 w 335288"/>
              <a:gd name="connsiteY12" fmla="*/ 323850 h 636270"/>
              <a:gd name="connsiteX13" fmla="*/ 68525 w 335288"/>
              <a:gd name="connsiteY13" fmla="*/ 310515 h 636270"/>
              <a:gd name="connsiteX14" fmla="*/ 72335 w 335288"/>
              <a:gd name="connsiteY14" fmla="*/ 295275 h 636270"/>
              <a:gd name="connsiteX15" fmla="*/ 78050 w 335288"/>
              <a:gd name="connsiteY15" fmla="*/ 291465 h 636270"/>
              <a:gd name="connsiteX16" fmla="*/ 81860 w 335288"/>
              <a:gd name="connsiteY16" fmla="*/ 283845 h 636270"/>
              <a:gd name="connsiteX17" fmla="*/ 83765 w 335288"/>
              <a:gd name="connsiteY17" fmla="*/ 276225 h 636270"/>
              <a:gd name="connsiteX18" fmla="*/ 91385 w 335288"/>
              <a:gd name="connsiteY18" fmla="*/ 217170 h 636270"/>
              <a:gd name="connsiteX19" fmla="*/ 97100 w 335288"/>
              <a:gd name="connsiteY19" fmla="*/ 173355 h 636270"/>
              <a:gd name="connsiteX20" fmla="*/ 106625 w 335288"/>
              <a:gd name="connsiteY20" fmla="*/ 161925 h 636270"/>
              <a:gd name="connsiteX21" fmla="*/ 112340 w 335288"/>
              <a:gd name="connsiteY21" fmla="*/ 142875 h 636270"/>
              <a:gd name="connsiteX22" fmla="*/ 116150 w 335288"/>
              <a:gd name="connsiteY22" fmla="*/ 114300 h 636270"/>
              <a:gd name="connsiteX23" fmla="*/ 118055 w 335288"/>
              <a:gd name="connsiteY23" fmla="*/ 108585 h 636270"/>
              <a:gd name="connsiteX24" fmla="*/ 123770 w 335288"/>
              <a:gd name="connsiteY24" fmla="*/ 83820 h 636270"/>
              <a:gd name="connsiteX25" fmla="*/ 125675 w 335288"/>
              <a:gd name="connsiteY25" fmla="*/ 51435 h 636270"/>
              <a:gd name="connsiteX26" fmla="*/ 127580 w 335288"/>
              <a:gd name="connsiteY26" fmla="*/ 41910 h 636270"/>
              <a:gd name="connsiteX27" fmla="*/ 133295 w 335288"/>
              <a:gd name="connsiteY27" fmla="*/ 17145 h 636270"/>
              <a:gd name="connsiteX28" fmla="*/ 139010 w 335288"/>
              <a:gd name="connsiteY28" fmla="*/ 13335 h 636270"/>
              <a:gd name="connsiteX29" fmla="*/ 146630 w 335288"/>
              <a:gd name="connsiteY29" fmla="*/ 5715 h 636270"/>
              <a:gd name="connsiteX30" fmla="*/ 150440 w 335288"/>
              <a:gd name="connsiteY30" fmla="*/ 0 h 636270"/>
              <a:gd name="connsiteX31" fmla="*/ 217115 w 335288"/>
              <a:gd name="connsiteY31" fmla="*/ 1905 h 636270"/>
              <a:gd name="connsiteX32" fmla="*/ 226640 w 335288"/>
              <a:gd name="connsiteY32" fmla="*/ 9525 h 636270"/>
              <a:gd name="connsiteX33" fmla="*/ 241880 w 335288"/>
              <a:gd name="connsiteY33" fmla="*/ 13335 h 636270"/>
              <a:gd name="connsiteX34" fmla="*/ 255215 w 335288"/>
              <a:gd name="connsiteY34" fmla="*/ 28575 h 636270"/>
              <a:gd name="connsiteX35" fmla="*/ 259025 w 335288"/>
              <a:gd name="connsiteY35" fmla="*/ 34290 h 636270"/>
              <a:gd name="connsiteX36" fmla="*/ 262835 w 335288"/>
              <a:gd name="connsiteY36" fmla="*/ 68580 h 636270"/>
              <a:gd name="connsiteX37" fmla="*/ 266645 w 335288"/>
              <a:gd name="connsiteY37" fmla="*/ 74295 h 636270"/>
              <a:gd name="connsiteX38" fmla="*/ 272360 w 335288"/>
              <a:gd name="connsiteY38" fmla="*/ 85725 h 636270"/>
              <a:gd name="connsiteX39" fmla="*/ 274265 w 335288"/>
              <a:gd name="connsiteY39" fmla="*/ 104775 h 636270"/>
              <a:gd name="connsiteX40" fmla="*/ 278075 w 335288"/>
              <a:gd name="connsiteY40" fmla="*/ 116205 h 636270"/>
              <a:gd name="connsiteX41" fmla="*/ 279980 w 335288"/>
              <a:gd name="connsiteY41" fmla="*/ 123825 h 636270"/>
              <a:gd name="connsiteX42" fmla="*/ 281885 w 335288"/>
              <a:gd name="connsiteY42" fmla="*/ 161925 h 636270"/>
              <a:gd name="connsiteX43" fmla="*/ 283790 w 335288"/>
              <a:gd name="connsiteY43" fmla="*/ 167640 h 636270"/>
              <a:gd name="connsiteX44" fmla="*/ 285695 w 335288"/>
              <a:gd name="connsiteY44" fmla="*/ 190500 h 636270"/>
              <a:gd name="connsiteX45" fmla="*/ 283790 w 335288"/>
              <a:gd name="connsiteY45" fmla="*/ 255270 h 636270"/>
              <a:gd name="connsiteX46" fmla="*/ 285695 w 335288"/>
              <a:gd name="connsiteY46" fmla="*/ 270510 h 636270"/>
              <a:gd name="connsiteX47" fmla="*/ 287600 w 335288"/>
              <a:gd name="connsiteY47" fmla="*/ 276225 h 636270"/>
              <a:gd name="connsiteX48" fmla="*/ 291410 w 335288"/>
              <a:gd name="connsiteY48" fmla="*/ 297180 h 636270"/>
              <a:gd name="connsiteX49" fmla="*/ 295220 w 335288"/>
              <a:gd name="connsiteY49" fmla="*/ 342900 h 636270"/>
              <a:gd name="connsiteX50" fmla="*/ 295220 w 335288"/>
              <a:gd name="connsiteY50" fmla="*/ 379095 h 636270"/>
              <a:gd name="connsiteX51" fmla="*/ 297125 w 335288"/>
              <a:gd name="connsiteY51" fmla="*/ 392430 h 636270"/>
              <a:gd name="connsiteX52" fmla="*/ 299030 w 335288"/>
              <a:gd name="connsiteY52" fmla="*/ 398145 h 636270"/>
              <a:gd name="connsiteX53" fmla="*/ 304745 w 335288"/>
              <a:gd name="connsiteY53" fmla="*/ 434340 h 636270"/>
              <a:gd name="connsiteX54" fmla="*/ 312365 w 335288"/>
              <a:gd name="connsiteY54" fmla="*/ 461010 h 636270"/>
              <a:gd name="connsiteX55" fmla="*/ 308555 w 335288"/>
              <a:gd name="connsiteY55" fmla="*/ 468630 h 636270"/>
              <a:gd name="connsiteX56" fmla="*/ 310460 w 335288"/>
              <a:gd name="connsiteY56" fmla="*/ 474345 h 636270"/>
              <a:gd name="connsiteX57" fmla="*/ 312365 w 335288"/>
              <a:gd name="connsiteY57" fmla="*/ 516255 h 636270"/>
              <a:gd name="connsiteX58" fmla="*/ 314270 w 335288"/>
              <a:gd name="connsiteY58" fmla="*/ 561975 h 636270"/>
              <a:gd name="connsiteX59" fmla="*/ 323795 w 335288"/>
              <a:gd name="connsiteY59" fmla="*/ 588645 h 636270"/>
              <a:gd name="connsiteX60" fmla="*/ 333320 w 335288"/>
              <a:gd name="connsiteY60" fmla="*/ 624840 h 636270"/>
              <a:gd name="connsiteX61" fmla="*/ 335225 w 335288"/>
              <a:gd name="connsiteY61" fmla="*/ 636270 h 636270"/>
              <a:gd name="connsiteX62" fmla="*/ 18995 w 335288"/>
              <a:gd name="connsiteY62" fmla="*/ 634365 h 636270"/>
              <a:gd name="connsiteX0" fmla="*/ 20221 w 336514"/>
              <a:gd name="connsiteY0" fmla="*/ 634365 h 636270"/>
              <a:gd name="connsiteX1" fmla="*/ 19141 w 336514"/>
              <a:gd name="connsiteY1" fmla="*/ 606266 h 636270"/>
              <a:gd name="connsiteX2" fmla="*/ 19554 w 336514"/>
              <a:gd name="connsiteY2" fmla="*/ 574357 h 636270"/>
              <a:gd name="connsiteX3" fmla="*/ 18061 w 336514"/>
              <a:gd name="connsiteY3" fmla="*/ 541020 h 636270"/>
              <a:gd name="connsiteX4" fmla="*/ 13996 w 336514"/>
              <a:gd name="connsiteY4" fmla="*/ 472917 h 636270"/>
              <a:gd name="connsiteX5" fmla="*/ 7613 w 336514"/>
              <a:gd name="connsiteY5" fmla="*/ 445770 h 636270"/>
              <a:gd name="connsiteX6" fmla="*/ 4629 w 336514"/>
              <a:gd name="connsiteY6" fmla="*/ 419100 h 636270"/>
              <a:gd name="connsiteX7" fmla="*/ 4834 w 336514"/>
              <a:gd name="connsiteY7" fmla="*/ 391954 h 636270"/>
              <a:gd name="connsiteX8" fmla="*/ 3548 w 336514"/>
              <a:gd name="connsiteY8" fmla="*/ 365284 h 636270"/>
              <a:gd name="connsiteX9" fmla="*/ 56416 w 336514"/>
              <a:gd name="connsiteY9" fmla="*/ 358140 h 636270"/>
              <a:gd name="connsiteX10" fmla="*/ 60226 w 336514"/>
              <a:gd name="connsiteY10" fmla="*/ 346710 h 636270"/>
              <a:gd name="connsiteX11" fmla="*/ 64036 w 336514"/>
              <a:gd name="connsiteY11" fmla="*/ 335280 h 636270"/>
              <a:gd name="connsiteX12" fmla="*/ 65941 w 336514"/>
              <a:gd name="connsiteY12" fmla="*/ 323850 h 636270"/>
              <a:gd name="connsiteX13" fmla="*/ 69751 w 336514"/>
              <a:gd name="connsiteY13" fmla="*/ 310515 h 636270"/>
              <a:gd name="connsiteX14" fmla="*/ 73561 w 336514"/>
              <a:gd name="connsiteY14" fmla="*/ 295275 h 636270"/>
              <a:gd name="connsiteX15" fmla="*/ 79276 w 336514"/>
              <a:gd name="connsiteY15" fmla="*/ 291465 h 636270"/>
              <a:gd name="connsiteX16" fmla="*/ 83086 w 336514"/>
              <a:gd name="connsiteY16" fmla="*/ 283845 h 636270"/>
              <a:gd name="connsiteX17" fmla="*/ 84991 w 336514"/>
              <a:gd name="connsiteY17" fmla="*/ 276225 h 636270"/>
              <a:gd name="connsiteX18" fmla="*/ 92611 w 336514"/>
              <a:gd name="connsiteY18" fmla="*/ 217170 h 636270"/>
              <a:gd name="connsiteX19" fmla="*/ 98326 w 336514"/>
              <a:gd name="connsiteY19" fmla="*/ 173355 h 636270"/>
              <a:gd name="connsiteX20" fmla="*/ 107851 w 336514"/>
              <a:gd name="connsiteY20" fmla="*/ 161925 h 636270"/>
              <a:gd name="connsiteX21" fmla="*/ 113566 w 336514"/>
              <a:gd name="connsiteY21" fmla="*/ 142875 h 636270"/>
              <a:gd name="connsiteX22" fmla="*/ 117376 w 336514"/>
              <a:gd name="connsiteY22" fmla="*/ 114300 h 636270"/>
              <a:gd name="connsiteX23" fmla="*/ 119281 w 336514"/>
              <a:gd name="connsiteY23" fmla="*/ 108585 h 636270"/>
              <a:gd name="connsiteX24" fmla="*/ 124996 w 336514"/>
              <a:gd name="connsiteY24" fmla="*/ 83820 h 636270"/>
              <a:gd name="connsiteX25" fmla="*/ 126901 w 336514"/>
              <a:gd name="connsiteY25" fmla="*/ 51435 h 636270"/>
              <a:gd name="connsiteX26" fmla="*/ 128806 w 336514"/>
              <a:gd name="connsiteY26" fmla="*/ 41910 h 636270"/>
              <a:gd name="connsiteX27" fmla="*/ 134521 w 336514"/>
              <a:gd name="connsiteY27" fmla="*/ 17145 h 636270"/>
              <a:gd name="connsiteX28" fmla="*/ 140236 w 336514"/>
              <a:gd name="connsiteY28" fmla="*/ 13335 h 636270"/>
              <a:gd name="connsiteX29" fmla="*/ 147856 w 336514"/>
              <a:gd name="connsiteY29" fmla="*/ 5715 h 636270"/>
              <a:gd name="connsiteX30" fmla="*/ 151666 w 336514"/>
              <a:gd name="connsiteY30" fmla="*/ 0 h 636270"/>
              <a:gd name="connsiteX31" fmla="*/ 218341 w 336514"/>
              <a:gd name="connsiteY31" fmla="*/ 1905 h 636270"/>
              <a:gd name="connsiteX32" fmla="*/ 227866 w 336514"/>
              <a:gd name="connsiteY32" fmla="*/ 9525 h 636270"/>
              <a:gd name="connsiteX33" fmla="*/ 243106 w 336514"/>
              <a:gd name="connsiteY33" fmla="*/ 13335 h 636270"/>
              <a:gd name="connsiteX34" fmla="*/ 256441 w 336514"/>
              <a:gd name="connsiteY34" fmla="*/ 28575 h 636270"/>
              <a:gd name="connsiteX35" fmla="*/ 260251 w 336514"/>
              <a:gd name="connsiteY35" fmla="*/ 34290 h 636270"/>
              <a:gd name="connsiteX36" fmla="*/ 264061 w 336514"/>
              <a:gd name="connsiteY36" fmla="*/ 68580 h 636270"/>
              <a:gd name="connsiteX37" fmla="*/ 267871 w 336514"/>
              <a:gd name="connsiteY37" fmla="*/ 74295 h 636270"/>
              <a:gd name="connsiteX38" fmla="*/ 273586 w 336514"/>
              <a:gd name="connsiteY38" fmla="*/ 85725 h 636270"/>
              <a:gd name="connsiteX39" fmla="*/ 275491 w 336514"/>
              <a:gd name="connsiteY39" fmla="*/ 104775 h 636270"/>
              <a:gd name="connsiteX40" fmla="*/ 279301 w 336514"/>
              <a:gd name="connsiteY40" fmla="*/ 116205 h 636270"/>
              <a:gd name="connsiteX41" fmla="*/ 281206 w 336514"/>
              <a:gd name="connsiteY41" fmla="*/ 123825 h 636270"/>
              <a:gd name="connsiteX42" fmla="*/ 283111 w 336514"/>
              <a:gd name="connsiteY42" fmla="*/ 161925 h 636270"/>
              <a:gd name="connsiteX43" fmla="*/ 285016 w 336514"/>
              <a:gd name="connsiteY43" fmla="*/ 167640 h 636270"/>
              <a:gd name="connsiteX44" fmla="*/ 286921 w 336514"/>
              <a:gd name="connsiteY44" fmla="*/ 190500 h 636270"/>
              <a:gd name="connsiteX45" fmla="*/ 285016 w 336514"/>
              <a:gd name="connsiteY45" fmla="*/ 255270 h 636270"/>
              <a:gd name="connsiteX46" fmla="*/ 286921 w 336514"/>
              <a:gd name="connsiteY46" fmla="*/ 270510 h 636270"/>
              <a:gd name="connsiteX47" fmla="*/ 288826 w 336514"/>
              <a:gd name="connsiteY47" fmla="*/ 276225 h 636270"/>
              <a:gd name="connsiteX48" fmla="*/ 292636 w 336514"/>
              <a:gd name="connsiteY48" fmla="*/ 297180 h 636270"/>
              <a:gd name="connsiteX49" fmla="*/ 296446 w 336514"/>
              <a:gd name="connsiteY49" fmla="*/ 342900 h 636270"/>
              <a:gd name="connsiteX50" fmla="*/ 296446 w 336514"/>
              <a:gd name="connsiteY50" fmla="*/ 379095 h 636270"/>
              <a:gd name="connsiteX51" fmla="*/ 298351 w 336514"/>
              <a:gd name="connsiteY51" fmla="*/ 392430 h 636270"/>
              <a:gd name="connsiteX52" fmla="*/ 300256 w 336514"/>
              <a:gd name="connsiteY52" fmla="*/ 398145 h 636270"/>
              <a:gd name="connsiteX53" fmla="*/ 305971 w 336514"/>
              <a:gd name="connsiteY53" fmla="*/ 434340 h 636270"/>
              <a:gd name="connsiteX54" fmla="*/ 313591 w 336514"/>
              <a:gd name="connsiteY54" fmla="*/ 461010 h 636270"/>
              <a:gd name="connsiteX55" fmla="*/ 309781 w 336514"/>
              <a:gd name="connsiteY55" fmla="*/ 468630 h 636270"/>
              <a:gd name="connsiteX56" fmla="*/ 311686 w 336514"/>
              <a:gd name="connsiteY56" fmla="*/ 474345 h 636270"/>
              <a:gd name="connsiteX57" fmla="*/ 313591 w 336514"/>
              <a:gd name="connsiteY57" fmla="*/ 516255 h 636270"/>
              <a:gd name="connsiteX58" fmla="*/ 315496 w 336514"/>
              <a:gd name="connsiteY58" fmla="*/ 561975 h 636270"/>
              <a:gd name="connsiteX59" fmla="*/ 325021 w 336514"/>
              <a:gd name="connsiteY59" fmla="*/ 588645 h 636270"/>
              <a:gd name="connsiteX60" fmla="*/ 334546 w 336514"/>
              <a:gd name="connsiteY60" fmla="*/ 624840 h 636270"/>
              <a:gd name="connsiteX61" fmla="*/ 336451 w 336514"/>
              <a:gd name="connsiteY61" fmla="*/ 636270 h 636270"/>
              <a:gd name="connsiteX62" fmla="*/ 20221 w 336514"/>
              <a:gd name="connsiteY62" fmla="*/ 634365 h 636270"/>
              <a:gd name="connsiteX0" fmla="*/ 20221 w 336514"/>
              <a:gd name="connsiteY0" fmla="*/ 634365 h 636270"/>
              <a:gd name="connsiteX1" fmla="*/ 19141 w 336514"/>
              <a:gd name="connsiteY1" fmla="*/ 606266 h 636270"/>
              <a:gd name="connsiteX2" fmla="*/ 19554 w 336514"/>
              <a:gd name="connsiteY2" fmla="*/ 574357 h 636270"/>
              <a:gd name="connsiteX3" fmla="*/ 18061 w 336514"/>
              <a:gd name="connsiteY3" fmla="*/ 541020 h 636270"/>
              <a:gd name="connsiteX4" fmla="*/ 13996 w 336514"/>
              <a:gd name="connsiteY4" fmla="*/ 472917 h 636270"/>
              <a:gd name="connsiteX5" fmla="*/ 7613 w 336514"/>
              <a:gd name="connsiteY5" fmla="*/ 445770 h 636270"/>
              <a:gd name="connsiteX6" fmla="*/ 4629 w 336514"/>
              <a:gd name="connsiteY6" fmla="*/ 419100 h 636270"/>
              <a:gd name="connsiteX7" fmla="*/ 4834 w 336514"/>
              <a:gd name="connsiteY7" fmla="*/ 391954 h 636270"/>
              <a:gd name="connsiteX8" fmla="*/ 3548 w 336514"/>
              <a:gd name="connsiteY8" fmla="*/ 365284 h 636270"/>
              <a:gd name="connsiteX9" fmla="*/ 56416 w 336514"/>
              <a:gd name="connsiteY9" fmla="*/ 358140 h 636270"/>
              <a:gd name="connsiteX10" fmla="*/ 5866 w 336514"/>
              <a:gd name="connsiteY10" fmla="*/ 341948 h 636270"/>
              <a:gd name="connsiteX11" fmla="*/ 64036 w 336514"/>
              <a:gd name="connsiteY11" fmla="*/ 335280 h 636270"/>
              <a:gd name="connsiteX12" fmla="*/ 65941 w 336514"/>
              <a:gd name="connsiteY12" fmla="*/ 323850 h 636270"/>
              <a:gd name="connsiteX13" fmla="*/ 69751 w 336514"/>
              <a:gd name="connsiteY13" fmla="*/ 310515 h 636270"/>
              <a:gd name="connsiteX14" fmla="*/ 73561 w 336514"/>
              <a:gd name="connsiteY14" fmla="*/ 295275 h 636270"/>
              <a:gd name="connsiteX15" fmla="*/ 79276 w 336514"/>
              <a:gd name="connsiteY15" fmla="*/ 291465 h 636270"/>
              <a:gd name="connsiteX16" fmla="*/ 83086 w 336514"/>
              <a:gd name="connsiteY16" fmla="*/ 283845 h 636270"/>
              <a:gd name="connsiteX17" fmla="*/ 84991 w 336514"/>
              <a:gd name="connsiteY17" fmla="*/ 276225 h 636270"/>
              <a:gd name="connsiteX18" fmla="*/ 92611 w 336514"/>
              <a:gd name="connsiteY18" fmla="*/ 217170 h 636270"/>
              <a:gd name="connsiteX19" fmla="*/ 98326 w 336514"/>
              <a:gd name="connsiteY19" fmla="*/ 173355 h 636270"/>
              <a:gd name="connsiteX20" fmla="*/ 107851 w 336514"/>
              <a:gd name="connsiteY20" fmla="*/ 161925 h 636270"/>
              <a:gd name="connsiteX21" fmla="*/ 113566 w 336514"/>
              <a:gd name="connsiteY21" fmla="*/ 142875 h 636270"/>
              <a:gd name="connsiteX22" fmla="*/ 117376 w 336514"/>
              <a:gd name="connsiteY22" fmla="*/ 114300 h 636270"/>
              <a:gd name="connsiteX23" fmla="*/ 119281 w 336514"/>
              <a:gd name="connsiteY23" fmla="*/ 108585 h 636270"/>
              <a:gd name="connsiteX24" fmla="*/ 124996 w 336514"/>
              <a:gd name="connsiteY24" fmla="*/ 83820 h 636270"/>
              <a:gd name="connsiteX25" fmla="*/ 126901 w 336514"/>
              <a:gd name="connsiteY25" fmla="*/ 51435 h 636270"/>
              <a:gd name="connsiteX26" fmla="*/ 128806 w 336514"/>
              <a:gd name="connsiteY26" fmla="*/ 41910 h 636270"/>
              <a:gd name="connsiteX27" fmla="*/ 134521 w 336514"/>
              <a:gd name="connsiteY27" fmla="*/ 17145 h 636270"/>
              <a:gd name="connsiteX28" fmla="*/ 140236 w 336514"/>
              <a:gd name="connsiteY28" fmla="*/ 13335 h 636270"/>
              <a:gd name="connsiteX29" fmla="*/ 147856 w 336514"/>
              <a:gd name="connsiteY29" fmla="*/ 5715 h 636270"/>
              <a:gd name="connsiteX30" fmla="*/ 151666 w 336514"/>
              <a:gd name="connsiteY30" fmla="*/ 0 h 636270"/>
              <a:gd name="connsiteX31" fmla="*/ 218341 w 336514"/>
              <a:gd name="connsiteY31" fmla="*/ 1905 h 636270"/>
              <a:gd name="connsiteX32" fmla="*/ 227866 w 336514"/>
              <a:gd name="connsiteY32" fmla="*/ 9525 h 636270"/>
              <a:gd name="connsiteX33" fmla="*/ 243106 w 336514"/>
              <a:gd name="connsiteY33" fmla="*/ 13335 h 636270"/>
              <a:gd name="connsiteX34" fmla="*/ 256441 w 336514"/>
              <a:gd name="connsiteY34" fmla="*/ 28575 h 636270"/>
              <a:gd name="connsiteX35" fmla="*/ 260251 w 336514"/>
              <a:gd name="connsiteY35" fmla="*/ 34290 h 636270"/>
              <a:gd name="connsiteX36" fmla="*/ 264061 w 336514"/>
              <a:gd name="connsiteY36" fmla="*/ 68580 h 636270"/>
              <a:gd name="connsiteX37" fmla="*/ 267871 w 336514"/>
              <a:gd name="connsiteY37" fmla="*/ 74295 h 636270"/>
              <a:gd name="connsiteX38" fmla="*/ 273586 w 336514"/>
              <a:gd name="connsiteY38" fmla="*/ 85725 h 636270"/>
              <a:gd name="connsiteX39" fmla="*/ 275491 w 336514"/>
              <a:gd name="connsiteY39" fmla="*/ 104775 h 636270"/>
              <a:gd name="connsiteX40" fmla="*/ 279301 w 336514"/>
              <a:gd name="connsiteY40" fmla="*/ 116205 h 636270"/>
              <a:gd name="connsiteX41" fmla="*/ 281206 w 336514"/>
              <a:gd name="connsiteY41" fmla="*/ 123825 h 636270"/>
              <a:gd name="connsiteX42" fmla="*/ 283111 w 336514"/>
              <a:gd name="connsiteY42" fmla="*/ 161925 h 636270"/>
              <a:gd name="connsiteX43" fmla="*/ 285016 w 336514"/>
              <a:gd name="connsiteY43" fmla="*/ 167640 h 636270"/>
              <a:gd name="connsiteX44" fmla="*/ 286921 w 336514"/>
              <a:gd name="connsiteY44" fmla="*/ 190500 h 636270"/>
              <a:gd name="connsiteX45" fmla="*/ 285016 w 336514"/>
              <a:gd name="connsiteY45" fmla="*/ 255270 h 636270"/>
              <a:gd name="connsiteX46" fmla="*/ 286921 w 336514"/>
              <a:gd name="connsiteY46" fmla="*/ 270510 h 636270"/>
              <a:gd name="connsiteX47" fmla="*/ 288826 w 336514"/>
              <a:gd name="connsiteY47" fmla="*/ 276225 h 636270"/>
              <a:gd name="connsiteX48" fmla="*/ 292636 w 336514"/>
              <a:gd name="connsiteY48" fmla="*/ 297180 h 636270"/>
              <a:gd name="connsiteX49" fmla="*/ 296446 w 336514"/>
              <a:gd name="connsiteY49" fmla="*/ 342900 h 636270"/>
              <a:gd name="connsiteX50" fmla="*/ 296446 w 336514"/>
              <a:gd name="connsiteY50" fmla="*/ 379095 h 636270"/>
              <a:gd name="connsiteX51" fmla="*/ 298351 w 336514"/>
              <a:gd name="connsiteY51" fmla="*/ 392430 h 636270"/>
              <a:gd name="connsiteX52" fmla="*/ 300256 w 336514"/>
              <a:gd name="connsiteY52" fmla="*/ 398145 h 636270"/>
              <a:gd name="connsiteX53" fmla="*/ 305971 w 336514"/>
              <a:gd name="connsiteY53" fmla="*/ 434340 h 636270"/>
              <a:gd name="connsiteX54" fmla="*/ 313591 w 336514"/>
              <a:gd name="connsiteY54" fmla="*/ 461010 h 636270"/>
              <a:gd name="connsiteX55" fmla="*/ 309781 w 336514"/>
              <a:gd name="connsiteY55" fmla="*/ 468630 h 636270"/>
              <a:gd name="connsiteX56" fmla="*/ 311686 w 336514"/>
              <a:gd name="connsiteY56" fmla="*/ 474345 h 636270"/>
              <a:gd name="connsiteX57" fmla="*/ 313591 w 336514"/>
              <a:gd name="connsiteY57" fmla="*/ 516255 h 636270"/>
              <a:gd name="connsiteX58" fmla="*/ 315496 w 336514"/>
              <a:gd name="connsiteY58" fmla="*/ 561975 h 636270"/>
              <a:gd name="connsiteX59" fmla="*/ 325021 w 336514"/>
              <a:gd name="connsiteY59" fmla="*/ 588645 h 636270"/>
              <a:gd name="connsiteX60" fmla="*/ 334546 w 336514"/>
              <a:gd name="connsiteY60" fmla="*/ 624840 h 636270"/>
              <a:gd name="connsiteX61" fmla="*/ 336451 w 336514"/>
              <a:gd name="connsiteY61" fmla="*/ 636270 h 636270"/>
              <a:gd name="connsiteX62" fmla="*/ 20221 w 336514"/>
              <a:gd name="connsiteY62" fmla="*/ 634365 h 636270"/>
              <a:gd name="connsiteX0" fmla="*/ 19900 w 336193"/>
              <a:gd name="connsiteY0" fmla="*/ 634365 h 636270"/>
              <a:gd name="connsiteX1" fmla="*/ 18820 w 336193"/>
              <a:gd name="connsiteY1" fmla="*/ 606266 h 636270"/>
              <a:gd name="connsiteX2" fmla="*/ 19233 w 336193"/>
              <a:gd name="connsiteY2" fmla="*/ 574357 h 636270"/>
              <a:gd name="connsiteX3" fmla="*/ 17740 w 336193"/>
              <a:gd name="connsiteY3" fmla="*/ 541020 h 636270"/>
              <a:gd name="connsiteX4" fmla="*/ 13675 w 336193"/>
              <a:gd name="connsiteY4" fmla="*/ 472917 h 636270"/>
              <a:gd name="connsiteX5" fmla="*/ 7292 w 336193"/>
              <a:gd name="connsiteY5" fmla="*/ 445770 h 636270"/>
              <a:gd name="connsiteX6" fmla="*/ 4308 w 336193"/>
              <a:gd name="connsiteY6" fmla="*/ 419100 h 636270"/>
              <a:gd name="connsiteX7" fmla="*/ 4513 w 336193"/>
              <a:gd name="connsiteY7" fmla="*/ 391954 h 636270"/>
              <a:gd name="connsiteX8" fmla="*/ 3227 w 336193"/>
              <a:gd name="connsiteY8" fmla="*/ 365284 h 636270"/>
              <a:gd name="connsiteX9" fmla="*/ 36 w 336193"/>
              <a:gd name="connsiteY9" fmla="*/ 358140 h 636270"/>
              <a:gd name="connsiteX10" fmla="*/ 5545 w 336193"/>
              <a:gd name="connsiteY10" fmla="*/ 341948 h 636270"/>
              <a:gd name="connsiteX11" fmla="*/ 63715 w 336193"/>
              <a:gd name="connsiteY11" fmla="*/ 335280 h 636270"/>
              <a:gd name="connsiteX12" fmla="*/ 65620 w 336193"/>
              <a:gd name="connsiteY12" fmla="*/ 323850 h 636270"/>
              <a:gd name="connsiteX13" fmla="*/ 69430 w 336193"/>
              <a:gd name="connsiteY13" fmla="*/ 310515 h 636270"/>
              <a:gd name="connsiteX14" fmla="*/ 73240 w 336193"/>
              <a:gd name="connsiteY14" fmla="*/ 295275 h 636270"/>
              <a:gd name="connsiteX15" fmla="*/ 78955 w 336193"/>
              <a:gd name="connsiteY15" fmla="*/ 291465 h 636270"/>
              <a:gd name="connsiteX16" fmla="*/ 82765 w 336193"/>
              <a:gd name="connsiteY16" fmla="*/ 283845 h 636270"/>
              <a:gd name="connsiteX17" fmla="*/ 84670 w 336193"/>
              <a:gd name="connsiteY17" fmla="*/ 276225 h 636270"/>
              <a:gd name="connsiteX18" fmla="*/ 92290 w 336193"/>
              <a:gd name="connsiteY18" fmla="*/ 217170 h 636270"/>
              <a:gd name="connsiteX19" fmla="*/ 98005 w 336193"/>
              <a:gd name="connsiteY19" fmla="*/ 173355 h 636270"/>
              <a:gd name="connsiteX20" fmla="*/ 107530 w 336193"/>
              <a:gd name="connsiteY20" fmla="*/ 161925 h 636270"/>
              <a:gd name="connsiteX21" fmla="*/ 113245 w 336193"/>
              <a:gd name="connsiteY21" fmla="*/ 142875 h 636270"/>
              <a:gd name="connsiteX22" fmla="*/ 117055 w 336193"/>
              <a:gd name="connsiteY22" fmla="*/ 114300 h 636270"/>
              <a:gd name="connsiteX23" fmla="*/ 118960 w 336193"/>
              <a:gd name="connsiteY23" fmla="*/ 108585 h 636270"/>
              <a:gd name="connsiteX24" fmla="*/ 124675 w 336193"/>
              <a:gd name="connsiteY24" fmla="*/ 83820 h 636270"/>
              <a:gd name="connsiteX25" fmla="*/ 126580 w 336193"/>
              <a:gd name="connsiteY25" fmla="*/ 51435 h 636270"/>
              <a:gd name="connsiteX26" fmla="*/ 128485 w 336193"/>
              <a:gd name="connsiteY26" fmla="*/ 41910 h 636270"/>
              <a:gd name="connsiteX27" fmla="*/ 134200 w 336193"/>
              <a:gd name="connsiteY27" fmla="*/ 17145 h 636270"/>
              <a:gd name="connsiteX28" fmla="*/ 139915 w 336193"/>
              <a:gd name="connsiteY28" fmla="*/ 13335 h 636270"/>
              <a:gd name="connsiteX29" fmla="*/ 147535 w 336193"/>
              <a:gd name="connsiteY29" fmla="*/ 5715 h 636270"/>
              <a:gd name="connsiteX30" fmla="*/ 151345 w 336193"/>
              <a:gd name="connsiteY30" fmla="*/ 0 h 636270"/>
              <a:gd name="connsiteX31" fmla="*/ 218020 w 336193"/>
              <a:gd name="connsiteY31" fmla="*/ 1905 h 636270"/>
              <a:gd name="connsiteX32" fmla="*/ 227545 w 336193"/>
              <a:gd name="connsiteY32" fmla="*/ 9525 h 636270"/>
              <a:gd name="connsiteX33" fmla="*/ 242785 w 336193"/>
              <a:gd name="connsiteY33" fmla="*/ 13335 h 636270"/>
              <a:gd name="connsiteX34" fmla="*/ 256120 w 336193"/>
              <a:gd name="connsiteY34" fmla="*/ 28575 h 636270"/>
              <a:gd name="connsiteX35" fmla="*/ 259930 w 336193"/>
              <a:gd name="connsiteY35" fmla="*/ 34290 h 636270"/>
              <a:gd name="connsiteX36" fmla="*/ 263740 w 336193"/>
              <a:gd name="connsiteY36" fmla="*/ 68580 h 636270"/>
              <a:gd name="connsiteX37" fmla="*/ 267550 w 336193"/>
              <a:gd name="connsiteY37" fmla="*/ 74295 h 636270"/>
              <a:gd name="connsiteX38" fmla="*/ 273265 w 336193"/>
              <a:gd name="connsiteY38" fmla="*/ 85725 h 636270"/>
              <a:gd name="connsiteX39" fmla="*/ 275170 w 336193"/>
              <a:gd name="connsiteY39" fmla="*/ 104775 h 636270"/>
              <a:gd name="connsiteX40" fmla="*/ 278980 w 336193"/>
              <a:gd name="connsiteY40" fmla="*/ 116205 h 636270"/>
              <a:gd name="connsiteX41" fmla="*/ 280885 w 336193"/>
              <a:gd name="connsiteY41" fmla="*/ 123825 h 636270"/>
              <a:gd name="connsiteX42" fmla="*/ 282790 w 336193"/>
              <a:gd name="connsiteY42" fmla="*/ 161925 h 636270"/>
              <a:gd name="connsiteX43" fmla="*/ 284695 w 336193"/>
              <a:gd name="connsiteY43" fmla="*/ 167640 h 636270"/>
              <a:gd name="connsiteX44" fmla="*/ 286600 w 336193"/>
              <a:gd name="connsiteY44" fmla="*/ 190500 h 636270"/>
              <a:gd name="connsiteX45" fmla="*/ 284695 w 336193"/>
              <a:gd name="connsiteY45" fmla="*/ 255270 h 636270"/>
              <a:gd name="connsiteX46" fmla="*/ 286600 w 336193"/>
              <a:gd name="connsiteY46" fmla="*/ 270510 h 636270"/>
              <a:gd name="connsiteX47" fmla="*/ 288505 w 336193"/>
              <a:gd name="connsiteY47" fmla="*/ 276225 h 636270"/>
              <a:gd name="connsiteX48" fmla="*/ 292315 w 336193"/>
              <a:gd name="connsiteY48" fmla="*/ 297180 h 636270"/>
              <a:gd name="connsiteX49" fmla="*/ 296125 w 336193"/>
              <a:gd name="connsiteY49" fmla="*/ 342900 h 636270"/>
              <a:gd name="connsiteX50" fmla="*/ 296125 w 336193"/>
              <a:gd name="connsiteY50" fmla="*/ 379095 h 636270"/>
              <a:gd name="connsiteX51" fmla="*/ 298030 w 336193"/>
              <a:gd name="connsiteY51" fmla="*/ 392430 h 636270"/>
              <a:gd name="connsiteX52" fmla="*/ 299935 w 336193"/>
              <a:gd name="connsiteY52" fmla="*/ 398145 h 636270"/>
              <a:gd name="connsiteX53" fmla="*/ 305650 w 336193"/>
              <a:gd name="connsiteY53" fmla="*/ 434340 h 636270"/>
              <a:gd name="connsiteX54" fmla="*/ 313270 w 336193"/>
              <a:gd name="connsiteY54" fmla="*/ 461010 h 636270"/>
              <a:gd name="connsiteX55" fmla="*/ 309460 w 336193"/>
              <a:gd name="connsiteY55" fmla="*/ 468630 h 636270"/>
              <a:gd name="connsiteX56" fmla="*/ 311365 w 336193"/>
              <a:gd name="connsiteY56" fmla="*/ 474345 h 636270"/>
              <a:gd name="connsiteX57" fmla="*/ 313270 w 336193"/>
              <a:gd name="connsiteY57" fmla="*/ 516255 h 636270"/>
              <a:gd name="connsiteX58" fmla="*/ 315175 w 336193"/>
              <a:gd name="connsiteY58" fmla="*/ 561975 h 636270"/>
              <a:gd name="connsiteX59" fmla="*/ 324700 w 336193"/>
              <a:gd name="connsiteY59" fmla="*/ 588645 h 636270"/>
              <a:gd name="connsiteX60" fmla="*/ 334225 w 336193"/>
              <a:gd name="connsiteY60" fmla="*/ 624840 h 636270"/>
              <a:gd name="connsiteX61" fmla="*/ 336130 w 336193"/>
              <a:gd name="connsiteY61" fmla="*/ 636270 h 636270"/>
              <a:gd name="connsiteX62" fmla="*/ 19900 w 336193"/>
              <a:gd name="connsiteY62" fmla="*/ 634365 h 636270"/>
              <a:gd name="connsiteX0" fmla="*/ 19900 w 336193"/>
              <a:gd name="connsiteY0" fmla="*/ 634365 h 636270"/>
              <a:gd name="connsiteX1" fmla="*/ 18820 w 336193"/>
              <a:gd name="connsiteY1" fmla="*/ 606266 h 636270"/>
              <a:gd name="connsiteX2" fmla="*/ 19233 w 336193"/>
              <a:gd name="connsiteY2" fmla="*/ 574357 h 636270"/>
              <a:gd name="connsiteX3" fmla="*/ 17740 w 336193"/>
              <a:gd name="connsiteY3" fmla="*/ 541020 h 636270"/>
              <a:gd name="connsiteX4" fmla="*/ 13675 w 336193"/>
              <a:gd name="connsiteY4" fmla="*/ 472917 h 636270"/>
              <a:gd name="connsiteX5" fmla="*/ 7292 w 336193"/>
              <a:gd name="connsiteY5" fmla="*/ 445770 h 636270"/>
              <a:gd name="connsiteX6" fmla="*/ 4308 w 336193"/>
              <a:gd name="connsiteY6" fmla="*/ 419100 h 636270"/>
              <a:gd name="connsiteX7" fmla="*/ 4513 w 336193"/>
              <a:gd name="connsiteY7" fmla="*/ 391954 h 636270"/>
              <a:gd name="connsiteX8" fmla="*/ 3227 w 336193"/>
              <a:gd name="connsiteY8" fmla="*/ 365284 h 636270"/>
              <a:gd name="connsiteX9" fmla="*/ 36 w 336193"/>
              <a:gd name="connsiteY9" fmla="*/ 358140 h 636270"/>
              <a:gd name="connsiteX10" fmla="*/ 5545 w 336193"/>
              <a:gd name="connsiteY10" fmla="*/ 341948 h 636270"/>
              <a:gd name="connsiteX11" fmla="*/ 63715 w 336193"/>
              <a:gd name="connsiteY11" fmla="*/ 335280 h 636270"/>
              <a:gd name="connsiteX12" fmla="*/ 29946 w 336193"/>
              <a:gd name="connsiteY12" fmla="*/ 319088 h 636270"/>
              <a:gd name="connsiteX13" fmla="*/ 69430 w 336193"/>
              <a:gd name="connsiteY13" fmla="*/ 310515 h 636270"/>
              <a:gd name="connsiteX14" fmla="*/ 73240 w 336193"/>
              <a:gd name="connsiteY14" fmla="*/ 295275 h 636270"/>
              <a:gd name="connsiteX15" fmla="*/ 78955 w 336193"/>
              <a:gd name="connsiteY15" fmla="*/ 291465 h 636270"/>
              <a:gd name="connsiteX16" fmla="*/ 82765 w 336193"/>
              <a:gd name="connsiteY16" fmla="*/ 283845 h 636270"/>
              <a:gd name="connsiteX17" fmla="*/ 84670 w 336193"/>
              <a:gd name="connsiteY17" fmla="*/ 276225 h 636270"/>
              <a:gd name="connsiteX18" fmla="*/ 92290 w 336193"/>
              <a:gd name="connsiteY18" fmla="*/ 217170 h 636270"/>
              <a:gd name="connsiteX19" fmla="*/ 98005 w 336193"/>
              <a:gd name="connsiteY19" fmla="*/ 173355 h 636270"/>
              <a:gd name="connsiteX20" fmla="*/ 107530 w 336193"/>
              <a:gd name="connsiteY20" fmla="*/ 161925 h 636270"/>
              <a:gd name="connsiteX21" fmla="*/ 113245 w 336193"/>
              <a:gd name="connsiteY21" fmla="*/ 142875 h 636270"/>
              <a:gd name="connsiteX22" fmla="*/ 117055 w 336193"/>
              <a:gd name="connsiteY22" fmla="*/ 114300 h 636270"/>
              <a:gd name="connsiteX23" fmla="*/ 118960 w 336193"/>
              <a:gd name="connsiteY23" fmla="*/ 108585 h 636270"/>
              <a:gd name="connsiteX24" fmla="*/ 124675 w 336193"/>
              <a:gd name="connsiteY24" fmla="*/ 83820 h 636270"/>
              <a:gd name="connsiteX25" fmla="*/ 126580 w 336193"/>
              <a:gd name="connsiteY25" fmla="*/ 51435 h 636270"/>
              <a:gd name="connsiteX26" fmla="*/ 128485 w 336193"/>
              <a:gd name="connsiteY26" fmla="*/ 41910 h 636270"/>
              <a:gd name="connsiteX27" fmla="*/ 134200 w 336193"/>
              <a:gd name="connsiteY27" fmla="*/ 17145 h 636270"/>
              <a:gd name="connsiteX28" fmla="*/ 139915 w 336193"/>
              <a:gd name="connsiteY28" fmla="*/ 13335 h 636270"/>
              <a:gd name="connsiteX29" fmla="*/ 147535 w 336193"/>
              <a:gd name="connsiteY29" fmla="*/ 5715 h 636270"/>
              <a:gd name="connsiteX30" fmla="*/ 151345 w 336193"/>
              <a:gd name="connsiteY30" fmla="*/ 0 h 636270"/>
              <a:gd name="connsiteX31" fmla="*/ 218020 w 336193"/>
              <a:gd name="connsiteY31" fmla="*/ 1905 h 636270"/>
              <a:gd name="connsiteX32" fmla="*/ 227545 w 336193"/>
              <a:gd name="connsiteY32" fmla="*/ 9525 h 636270"/>
              <a:gd name="connsiteX33" fmla="*/ 242785 w 336193"/>
              <a:gd name="connsiteY33" fmla="*/ 13335 h 636270"/>
              <a:gd name="connsiteX34" fmla="*/ 256120 w 336193"/>
              <a:gd name="connsiteY34" fmla="*/ 28575 h 636270"/>
              <a:gd name="connsiteX35" fmla="*/ 259930 w 336193"/>
              <a:gd name="connsiteY35" fmla="*/ 34290 h 636270"/>
              <a:gd name="connsiteX36" fmla="*/ 263740 w 336193"/>
              <a:gd name="connsiteY36" fmla="*/ 68580 h 636270"/>
              <a:gd name="connsiteX37" fmla="*/ 267550 w 336193"/>
              <a:gd name="connsiteY37" fmla="*/ 74295 h 636270"/>
              <a:gd name="connsiteX38" fmla="*/ 273265 w 336193"/>
              <a:gd name="connsiteY38" fmla="*/ 85725 h 636270"/>
              <a:gd name="connsiteX39" fmla="*/ 275170 w 336193"/>
              <a:gd name="connsiteY39" fmla="*/ 104775 h 636270"/>
              <a:gd name="connsiteX40" fmla="*/ 278980 w 336193"/>
              <a:gd name="connsiteY40" fmla="*/ 116205 h 636270"/>
              <a:gd name="connsiteX41" fmla="*/ 280885 w 336193"/>
              <a:gd name="connsiteY41" fmla="*/ 123825 h 636270"/>
              <a:gd name="connsiteX42" fmla="*/ 282790 w 336193"/>
              <a:gd name="connsiteY42" fmla="*/ 161925 h 636270"/>
              <a:gd name="connsiteX43" fmla="*/ 284695 w 336193"/>
              <a:gd name="connsiteY43" fmla="*/ 167640 h 636270"/>
              <a:gd name="connsiteX44" fmla="*/ 286600 w 336193"/>
              <a:gd name="connsiteY44" fmla="*/ 190500 h 636270"/>
              <a:gd name="connsiteX45" fmla="*/ 284695 w 336193"/>
              <a:gd name="connsiteY45" fmla="*/ 255270 h 636270"/>
              <a:gd name="connsiteX46" fmla="*/ 286600 w 336193"/>
              <a:gd name="connsiteY46" fmla="*/ 270510 h 636270"/>
              <a:gd name="connsiteX47" fmla="*/ 288505 w 336193"/>
              <a:gd name="connsiteY47" fmla="*/ 276225 h 636270"/>
              <a:gd name="connsiteX48" fmla="*/ 292315 w 336193"/>
              <a:gd name="connsiteY48" fmla="*/ 297180 h 636270"/>
              <a:gd name="connsiteX49" fmla="*/ 296125 w 336193"/>
              <a:gd name="connsiteY49" fmla="*/ 342900 h 636270"/>
              <a:gd name="connsiteX50" fmla="*/ 296125 w 336193"/>
              <a:gd name="connsiteY50" fmla="*/ 379095 h 636270"/>
              <a:gd name="connsiteX51" fmla="*/ 298030 w 336193"/>
              <a:gd name="connsiteY51" fmla="*/ 392430 h 636270"/>
              <a:gd name="connsiteX52" fmla="*/ 299935 w 336193"/>
              <a:gd name="connsiteY52" fmla="*/ 398145 h 636270"/>
              <a:gd name="connsiteX53" fmla="*/ 305650 w 336193"/>
              <a:gd name="connsiteY53" fmla="*/ 434340 h 636270"/>
              <a:gd name="connsiteX54" fmla="*/ 313270 w 336193"/>
              <a:gd name="connsiteY54" fmla="*/ 461010 h 636270"/>
              <a:gd name="connsiteX55" fmla="*/ 309460 w 336193"/>
              <a:gd name="connsiteY55" fmla="*/ 468630 h 636270"/>
              <a:gd name="connsiteX56" fmla="*/ 311365 w 336193"/>
              <a:gd name="connsiteY56" fmla="*/ 474345 h 636270"/>
              <a:gd name="connsiteX57" fmla="*/ 313270 w 336193"/>
              <a:gd name="connsiteY57" fmla="*/ 516255 h 636270"/>
              <a:gd name="connsiteX58" fmla="*/ 315175 w 336193"/>
              <a:gd name="connsiteY58" fmla="*/ 561975 h 636270"/>
              <a:gd name="connsiteX59" fmla="*/ 324700 w 336193"/>
              <a:gd name="connsiteY59" fmla="*/ 588645 h 636270"/>
              <a:gd name="connsiteX60" fmla="*/ 334225 w 336193"/>
              <a:gd name="connsiteY60" fmla="*/ 624840 h 636270"/>
              <a:gd name="connsiteX61" fmla="*/ 336130 w 336193"/>
              <a:gd name="connsiteY61" fmla="*/ 636270 h 636270"/>
              <a:gd name="connsiteX62" fmla="*/ 19900 w 336193"/>
              <a:gd name="connsiteY62" fmla="*/ 634365 h 636270"/>
              <a:gd name="connsiteX0" fmla="*/ 19900 w 336193"/>
              <a:gd name="connsiteY0" fmla="*/ 634365 h 636270"/>
              <a:gd name="connsiteX1" fmla="*/ 18820 w 336193"/>
              <a:gd name="connsiteY1" fmla="*/ 606266 h 636270"/>
              <a:gd name="connsiteX2" fmla="*/ 19233 w 336193"/>
              <a:gd name="connsiteY2" fmla="*/ 574357 h 636270"/>
              <a:gd name="connsiteX3" fmla="*/ 17740 w 336193"/>
              <a:gd name="connsiteY3" fmla="*/ 541020 h 636270"/>
              <a:gd name="connsiteX4" fmla="*/ 13675 w 336193"/>
              <a:gd name="connsiteY4" fmla="*/ 472917 h 636270"/>
              <a:gd name="connsiteX5" fmla="*/ 7292 w 336193"/>
              <a:gd name="connsiteY5" fmla="*/ 445770 h 636270"/>
              <a:gd name="connsiteX6" fmla="*/ 4308 w 336193"/>
              <a:gd name="connsiteY6" fmla="*/ 419100 h 636270"/>
              <a:gd name="connsiteX7" fmla="*/ 4513 w 336193"/>
              <a:gd name="connsiteY7" fmla="*/ 391954 h 636270"/>
              <a:gd name="connsiteX8" fmla="*/ 3227 w 336193"/>
              <a:gd name="connsiteY8" fmla="*/ 365284 h 636270"/>
              <a:gd name="connsiteX9" fmla="*/ 36 w 336193"/>
              <a:gd name="connsiteY9" fmla="*/ 358140 h 636270"/>
              <a:gd name="connsiteX10" fmla="*/ 5545 w 336193"/>
              <a:gd name="connsiteY10" fmla="*/ 341948 h 636270"/>
              <a:gd name="connsiteX11" fmla="*/ 28040 w 336193"/>
              <a:gd name="connsiteY11" fmla="*/ 332899 h 636270"/>
              <a:gd name="connsiteX12" fmla="*/ 29946 w 336193"/>
              <a:gd name="connsiteY12" fmla="*/ 319088 h 636270"/>
              <a:gd name="connsiteX13" fmla="*/ 69430 w 336193"/>
              <a:gd name="connsiteY13" fmla="*/ 310515 h 636270"/>
              <a:gd name="connsiteX14" fmla="*/ 73240 w 336193"/>
              <a:gd name="connsiteY14" fmla="*/ 295275 h 636270"/>
              <a:gd name="connsiteX15" fmla="*/ 78955 w 336193"/>
              <a:gd name="connsiteY15" fmla="*/ 291465 h 636270"/>
              <a:gd name="connsiteX16" fmla="*/ 82765 w 336193"/>
              <a:gd name="connsiteY16" fmla="*/ 283845 h 636270"/>
              <a:gd name="connsiteX17" fmla="*/ 84670 w 336193"/>
              <a:gd name="connsiteY17" fmla="*/ 276225 h 636270"/>
              <a:gd name="connsiteX18" fmla="*/ 92290 w 336193"/>
              <a:gd name="connsiteY18" fmla="*/ 217170 h 636270"/>
              <a:gd name="connsiteX19" fmla="*/ 98005 w 336193"/>
              <a:gd name="connsiteY19" fmla="*/ 173355 h 636270"/>
              <a:gd name="connsiteX20" fmla="*/ 107530 w 336193"/>
              <a:gd name="connsiteY20" fmla="*/ 161925 h 636270"/>
              <a:gd name="connsiteX21" fmla="*/ 113245 w 336193"/>
              <a:gd name="connsiteY21" fmla="*/ 142875 h 636270"/>
              <a:gd name="connsiteX22" fmla="*/ 117055 w 336193"/>
              <a:gd name="connsiteY22" fmla="*/ 114300 h 636270"/>
              <a:gd name="connsiteX23" fmla="*/ 118960 w 336193"/>
              <a:gd name="connsiteY23" fmla="*/ 108585 h 636270"/>
              <a:gd name="connsiteX24" fmla="*/ 124675 w 336193"/>
              <a:gd name="connsiteY24" fmla="*/ 83820 h 636270"/>
              <a:gd name="connsiteX25" fmla="*/ 126580 w 336193"/>
              <a:gd name="connsiteY25" fmla="*/ 51435 h 636270"/>
              <a:gd name="connsiteX26" fmla="*/ 128485 w 336193"/>
              <a:gd name="connsiteY26" fmla="*/ 41910 h 636270"/>
              <a:gd name="connsiteX27" fmla="*/ 134200 w 336193"/>
              <a:gd name="connsiteY27" fmla="*/ 17145 h 636270"/>
              <a:gd name="connsiteX28" fmla="*/ 139915 w 336193"/>
              <a:gd name="connsiteY28" fmla="*/ 13335 h 636270"/>
              <a:gd name="connsiteX29" fmla="*/ 147535 w 336193"/>
              <a:gd name="connsiteY29" fmla="*/ 5715 h 636270"/>
              <a:gd name="connsiteX30" fmla="*/ 151345 w 336193"/>
              <a:gd name="connsiteY30" fmla="*/ 0 h 636270"/>
              <a:gd name="connsiteX31" fmla="*/ 218020 w 336193"/>
              <a:gd name="connsiteY31" fmla="*/ 1905 h 636270"/>
              <a:gd name="connsiteX32" fmla="*/ 227545 w 336193"/>
              <a:gd name="connsiteY32" fmla="*/ 9525 h 636270"/>
              <a:gd name="connsiteX33" fmla="*/ 242785 w 336193"/>
              <a:gd name="connsiteY33" fmla="*/ 13335 h 636270"/>
              <a:gd name="connsiteX34" fmla="*/ 256120 w 336193"/>
              <a:gd name="connsiteY34" fmla="*/ 28575 h 636270"/>
              <a:gd name="connsiteX35" fmla="*/ 259930 w 336193"/>
              <a:gd name="connsiteY35" fmla="*/ 34290 h 636270"/>
              <a:gd name="connsiteX36" fmla="*/ 263740 w 336193"/>
              <a:gd name="connsiteY36" fmla="*/ 68580 h 636270"/>
              <a:gd name="connsiteX37" fmla="*/ 267550 w 336193"/>
              <a:gd name="connsiteY37" fmla="*/ 74295 h 636270"/>
              <a:gd name="connsiteX38" fmla="*/ 273265 w 336193"/>
              <a:gd name="connsiteY38" fmla="*/ 85725 h 636270"/>
              <a:gd name="connsiteX39" fmla="*/ 275170 w 336193"/>
              <a:gd name="connsiteY39" fmla="*/ 104775 h 636270"/>
              <a:gd name="connsiteX40" fmla="*/ 278980 w 336193"/>
              <a:gd name="connsiteY40" fmla="*/ 116205 h 636270"/>
              <a:gd name="connsiteX41" fmla="*/ 280885 w 336193"/>
              <a:gd name="connsiteY41" fmla="*/ 123825 h 636270"/>
              <a:gd name="connsiteX42" fmla="*/ 282790 w 336193"/>
              <a:gd name="connsiteY42" fmla="*/ 161925 h 636270"/>
              <a:gd name="connsiteX43" fmla="*/ 284695 w 336193"/>
              <a:gd name="connsiteY43" fmla="*/ 167640 h 636270"/>
              <a:gd name="connsiteX44" fmla="*/ 286600 w 336193"/>
              <a:gd name="connsiteY44" fmla="*/ 190500 h 636270"/>
              <a:gd name="connsiteX45" fmla="*/ 284695 w 336193"/>
              <a:gd name="connsiteY45" fmla="*/ 255270 h 636270"/>
              <a:gd name="connsiteX46" fmla="*/ 286600 w 336193"/>
              <a:gd name="connsiteY46" fmla="*/ 270510 h 636270"/>
              <a:gd name="connsiteX47" fmla="*/ 288505 w 336193"/>
              <a:gd name="connsiteY47" fmla="*/ 276225 h 636270"/>
              <a:gd name="connsiteX48" fmla="*/ 292315 w 336193"/>
              <a:gd name="connsiteY48" fmla="*/ 297180 h 636270"/>
              <a:gd name="connsiteX49" fmla="*/ 296125 w 336193"/>
              <a:gd name="connsiteY49" fmla="*/ 342900 h 636270"/>
              <a:gd name="connsiteX50" fmla="*/ 296125 w 336193"/>
              <a:gd name="connsiteY50" fmla="*/ 379095 h 636270"/>
              <a:gd name="connsiteX51" fmla="*/ 298030 w 336193"/>
              <a:gd name="connsiteY51" fmla="*/ 392430 h 636270"/>
              <a:gd name="connsiteX52" fmla="*/ 299935 w 336193"/>
              <a:gd name="connsiteY52" fmla="*/ 398145 h 636270"/>
              <a:gd name="connsiteX53" fmla="*/ 305650 w 336193"/>
              <a:gd name="connsiteY53" fmla="*/ 434340 h 636270"/>
              <a:gd name="connsiteX54" fmla="*/ 313270 w 336193"/>
              <a:gd name="connsiteY54" fmla="*/ 461010 h 636270"/>
              <a:gd name="connsiteX55" fmla="*/ 309460 w 336193"/>
              <a:gd name="connsiteY55" fmla="*/ 468630 h 636270"/>
              <a:gd name="connsiteX56" fmla="*/ 311365 w 336193"/>
              <a:gd name="connsiteY56" fmla="*/ 474345 h 636270"/>
              <a:gd name="connsiteX57" fmla="*/ 313270 w 336193"/>
              <a:gd name="connsiteY57" fmla="*/ 516255 h 636270"/>
              <a:gd name="connsiteX58" fmla="*/ 315175 w 336193"/>
              <a:gd name="connsiteY58" fmla="*/ 561975 h 636270"/>
              <a:gd name="connsiteX59" fmla="*/ 324700 w 336193"/>
              <a:gd name="connsiteY59" fmla="*/ 588645 h 636270"/>
              <a:gd name="connsiteX60" fmla="*/ 334225 w 336193"/>
              <a:gd name="connsiteY60" fmla="*/ 624840 h 636270"/>
              <a:gd name="connsiteX61" fmla="*/ 336130 w 336193"/>
              <a:gd name="connsiteY61" fmla="*/ 636270 h 636270"/>
              <a:gd name="connsiteX62" fmla="*/ 19900 w 336193"/>
              <a:gd name="connsiteY62" fmla="*/ 634365 h 636270"/>
              <a:gd name="connsiteX0" fmla="*/ 19900 w 336193"/>
              <a:gd name="connsiteY0" fmla="*/ 634365 h 636270"/>
              <a:gd name="connsiteX1" fmla="*/ 18820 w 336193"/>
              <a:gd name="connsiteY1" fmla="*/ 606266 h 636270"/>
              <a:gd name="connsiteX2" fmla="*/ 19233 w 336193"/>
              <a:gd name="connsiteY2" fmla="*/ 574357 h 636270"/>
              <a:gd name="connsiteX3" fmla="*/ 17740 w 336193"/>
              <a:gd name="connsiteY3" fmla="*/ 541020 h 636270"/>
              <a:gd name="connsiteX4" fmla="*/ 13675 w 336193"/>
              <a:gd name="connsiteY4" fmla="*/ 472917 h 636270"/>
              <a:gd name="connsiteX5" fmla="*/ 7292 w 336193"/>
              <a:gd name="connsiteY5" fmla="*/ 445770 h 636270"/>
              <a:gd name="connsiteX6" fmla="*/ 4308 w 336193"/>
              <a:gd name="connsiteY6" fmla="*/ 419100 h 636270"/>
              <a:gd name="connsiteX7" fmla="*/ 4513 w 336193"/>
              <a:gd name="connsiteY7" fmla="*/ 391954 h 636270"/>
              <a:gd name="connsiteX8" fmla="*/ 3227 w 336193"/>
              <a:gd name="connsiteY8" fmla="*/ 365284 h 636270"/>
              <a:gd name="connsiteX9" fmla="*/ 36 w 336193"/>
              <a:gd name="connsiteY9" fmla="*/ 358140 h 636270"/>
              <a:gd name="connsiteX10" fmla="*/ 5545 w 336193"/>
              <a:gd name="connsiteY10" fmla="*/ 341948 h 636270"/>
              <a:gd name="connsiteX11" fmla="*/ 19546 w 336193"/>
              <a:gd name="connsiteY11" fmla="*/ 328136 h 636270"/>
              <a:gd name="connsiteX12" fmla="*/ 29946 w 336193"/>
              <a:gd name="connsiteY12" fmla="*/ 319088 h 636270"/>
              <a:gd name="connsiteX13" fmla="*/ 69430 w 336193"/>
              <a:gd name="connsiteY13" fmla="*/ 310515 h 636270"/>
              <a:gd name="connsiteX14" fmla="*/ 73240 w 336193"/>
              <a:gd name="connsiteY14" fmla="*/ 295275 h 636270"/>
              <a:gd name="connsiteX15" fmla="*/ 78955 w 336193"/>
              <a:gd name="connsiteY15" fmla="*/ 291465 h 636270"/>
              <a:gd name="connsiteX16" fmla="*/ 82765 w 336193"/>
              <a:gd name="connsiteY16" fmla="*/ 283845 h 636270"/>
              <a:gd name="connsiteX17" fmla="*/ 84670 w 336193"/>
              <a:gd name="connsiteY17" fmla="*/ 276225 h 636270"/>
              <a:gd name="connsiteX18" fmla="*/ 92290 w 336193"/>
              <a:gd name="connsiteY18" fmla="*/ 217170 h 636270"/>
              <a:gd name="connsiteX19" fmla="*/ 98005 w 336193"/>
              <a:gd name="connsiteY19" fmla="*/ 173355 h 636270"/>
              <a:gd name="connsiteX20" fmla="*/ 107530 w 336193"/>
              <a:gd name="connsiteY20" fmla="*/ 161925 h 636270"/>
              <a:gd name="connsiteX21" fmla="*/ 113245 w 336193"/>
              <a:gd name="connsiteY21" fmla="*/ 142875 h 636270"/>
              <a:gd name="connsiteX22" fmla="*/ 117055 w 336193"/>
              <a:gd name="connsiteY22" fmla="*/ 114300 h 636270"/>
              <a:gd name="connsiteX23" fmla="*/ 118960 w 336193"/>
              <a:gd name="connsiteY23" fmla="*/ 108585 h 636270"/>
              <a:gd name="connsiteX24" fmla="*/ 124675 w 336193"/>
              <a:gd name="connsiteY24" fmla="*/ 83820 h 636270"/>
              <a:gd name="connsiteX25" fmla="*/ 126580 w 336193"/>
              <a:gd name="connsiteY25" fmla="*/ 51435 h 636270"/>
              <a:gd name="connsiteX26" fmla="*/ 128485 w 336193"/>
              <a:gd name="connsiteY26" fmla="*/ 41910 h 636270"/>
              <a:gd name="connsiteX27" fmla="*/ 134200 w 336193"/>
              <a:gd name="connsiteY27" fmla="*/ 17145 h 636270"/>
              <a:gd name="connsiteX28" fmla="*/ 139915 w 336193"/>
              <a:gd name="connsiteY28" fmla="*/ 13335 h 636270"/>
              <a:gd name="connsiteX29" fmla="*/ 147535 w 336193"/>
              <a:gd name="connsiteY29" fmla="*/ 5715 h 636270"/>
              <a:gd name="connsiteX30" fmla="*/ 151345 w 336193"/>
              <a:gd name="connsiteY30" fmla="*/ 0 h 636270"/>
              <a:gd name="connsiteX31" fmla="*/ 218020 w 336193"/>
              <a:gd name="connsiteY31" fmla="*/ 1905 h 636270"/>
              <a:gd name="connsiteX32" fmla="*/ 227545 w 336193"/>
              <a:gd name="connsiteY32" fmla="*/ 9525 h 636270"/>
              <a:gd name="connsiteX33" fmla="*/ 242785 w 336193"/>
              <a:gd name="connsiteY33" fmla="*/ 13335 h 636270"/>
              <a:gd name="connsiteX34" fmla="*/ 256120 w 336193"/>
              <a:gd name="connsiteY34" fmla="*/ 28575 h 636270"/>
              <a:gd name="connsiteX35" fmla="*/ 259930 w 336193"/>
              <a:gd name="connsiteY35" fmla="*/ 34290 h 636270"/>
              <a:gd name="connsiteX36" fmla="*/ 263740 w 336193"/>
              <a:gd name="connsiteY36" fmla="*/ 68580 h 636270"/>
              <a:gd name="connsiteX37" fmla="*/ 267550 w 336193"/>
              <a:gd name="connsiteY37" fmla="*/ 74295 h 636270"/>
              <a:gd name="connsiteX38" fmla="*/ 273265 w 336193"/>
              <a:gd name="connsiteY38" fmla="*/ 85725 h 636270"/>
              <a:gd name="connsiteX39" fmla="*/ 275170 w 336193"/>
              <a:gd name="connsiteY39" fmla="*/ 104775 h 636270"/>
              <a:gd name="connsiteX40" fmla="*/ 278980 w 336193"/>
              <a:gd name="connsiteY40" fmla="*/ 116205 h 636270"/>
              <a:gd name="connsiteX41" fmla="*/ 280885 w 336193"/>
              <a:gd name="connsiteY41" fmla="*/ 123825 h 636270"/>
              <a:gd name="connsiteX42" fmla="*/ 282790 w 336193"/>
              <a:gd name="connsiteY42" fmla="*/ 161925 h 636270"/>
              <a:gd name="connsiteX43" fmla="*/ 284695 w 336193"/>
              <a:gd name="connsiteY43" fmla="*/ 167640 h 636270"/>
              <a:gd name="connsiteX44" fmla="*/ 286600 w 336193"/>
              <a:gd name="connsiteY44" fmla="*/ 190500 h 636270"/>
              <a:gd name="connsiteX45" fmla="*/ 284695 w 336193"/>
              <a:gd name="connsiteY45" fmla="*/ 255270 h 636270"/>
              <a:gd name="connsiteX46" fmla="*/ 286600 w 336193"/>
              <a:gd name="connsiteY46" fmla="*/ 270510 h 636270"/>
              <a:gd name="connsiteX47" fmla="*/ 288505 w 336193"/>
              <a:gd name="connsiteY47" fmla="*/ 276225 h 636270"/>
              <a:gd name="connsiteX48" fmla="*/ 292315 w 336193"/>
              <a:gd name="connsiteY48" fmla="*/ 297180 h 636270"/>
              <a:gd name="connsiteX49" fmla="*/ 296125 w 336193"/>
              <a:gd name="connsiteY49" fmla="*/ 342900 h 636270"/>
              <a:gd name="connsiteX50" fmla="*/ 296125 w 336193"/>
              <a:gd name="connsiteY50" fmla="*/ 379095 h 636270"/>
              <a:gd name="connsiteX51" fmla="*/ 298030 w 336193"/>
              <a:gd name="connsiteY51" fmla="*/ 392430 h 636270"/>
              <a:gd name="connsiteX52" fmla="*/ 299935 w 336193"/>
              <a:gd name="connsiteY52" fmla="*/ 398145 h 636270"/>
              <a:gd name="connsiteX53" fmla="*/ 305650 w 336193"/>
              <a:gd name="connsiteY53" fmla="*/ 434340 h 636270"/>
              <a:gd name="connsiteX54" fmla="*/ 313270 w 336193"/>
              <a:gd name="connsiteY54" fmla="*/ 461010 h 636270"/>
              <a:gd name="connsiteX55" fmla="*/ 309460 w 336193"/>
              <a:gd name="connsiteY55" fmla="*/ 468630 h 636270"/>
              <a:gd name="connsiteX56" fmla="*/ 311365 w 336193"/>
              <a:gd name="connsiteY56" fmla="*/ 474345 h 636270"/>
              <a:gd name="connsiteX57" fmla="*/ 313270 w 336193"/>
              <a:gd name="connsiteY57" fmla="*/ 516255 h 636270"/>
              <a:gd name="connsiteX58" fmla="*/ 315175 w 336193"/>
              <a:gd name="connsiteY58" fmla="*/ 561975 h 636270"/>
              <a:gd name="connsiteX59" fmla="*/ 324700 w 336193"/>
              <a:gd name="connsiteY59" fmla="*/ 588645 h 636270"/>
              <a:gd name="connsiteX60" fmla="*/ 334225 w 336193"/>
              <a:gd name="connsiteY60" fmla="*/ 624840 h 636270"/>
              <a:gd name="connsiteX61" fmla="*/ 336130 w 336193"/>
              <a:gd name="connsiteY61" fmla="*/ 636270 h 636270"/>
              <a:gd name="connsiteX62" fmla="*/ 19900 w 336193"/>
              <a:gd name="connsiteY62" fmla="*/ 634365 h 636270"/>
              <a:gd name="connsiteX0" fmla="*/ 19900 w 336193"/>
              <a:gd name="connsiteY0" fmla="*/ 634365 h 636270"/>
              <a:gd name="connsiteX1" fmla="*/ 18820 w 336193"/>
              <a:gd name="connsiteY1" fmla="*/ 606266 h 636270"/>
              <a:gd name="connsiteX2" fmla="*/ 19233 w 336193"/>
              <a:gd name="connsiteY2" fmla="*/ 574357 h 636270"/>
              <a:gd name="connsiteX3" fmla="*/ 17740 w 336193"/>
              <a:gd name="connsiteY3" fmla="*/ 541020 h 636270"/>
              <a:gd name="connsiteX4" fmla="*/ 13675 w 336193"/>
              <a:gd name="connsiteY4" fmla="*/ 472917 h 636270"/>
              <a:gd name="connsiteX5" fmla="*/ 7292 w 336193"/>
              <a:gd name="connsiteY5" fmla="*/ 445770 h 636270"/>
              <a:gd name="connsiteX6" fmla="*/ 4308 w 336193"/>
              <a:gd name="connsiteY6" fmla="*/ 419100 h 636270"/>
              <a:gd name="connsiteX7" fmla="*/ 4513 w 336193"/>
              <a:gd name="connsiteY7" fmla="*/ 391954 h 636270"/>
              <a:gd name="connsiteX8" fmla="*/ 3227 w 336193"/>
              <a:gd name="connsiteY8" fmla="*/ 365284 h 636270"/>
              <a:gd name="connsiteX9" fmla="*/ 36 w 336193"/>
              <a:gd name="connsiteY9" fmla="*/ 358140 h 636270"/>
              <a:gd name="connsiteX10" fmla="*/ 5545 w 336193"/>
              <a:gd name="connsiteY10" fmla="*/ 341948 h 636270"/>
              <a:gd name="connsiteX11" fmla="*/ 19546 w 336193"/>
              <a:gd name="connsiteY11" fmla="*/ 328136 h 636270"/>
              <a:gd name="connsiteX12" fmla="*/ 36741 w 336193"/>
              <a:gd name="connsiteY12" fmla="*/ 321469 h 636270"/>
              <a:gd name="connsiteX13" fmla="*/ 69430 w 336193"/>
              <a:gd name="connsiteY13" fmla="*/ 310515 h 636270"/>
              <a:gd name="connsiteX14" fmla="*/ 73240 w 336193"/>
              <a:gd name="connsiteY14" fmla="*/ 295275 h 636270"/>
              <a:gd name="connsiteX15" fmla="*/ 78955 w 336193"/>
              <a:gd name="connsiteY15" fmla="*/ 291465 h 636270"/>
              <a:gd name="connsiteX16" fmla="*/ 82765 w 336193"/>
              <a:gd name="connsiteY16" fmla="*/ 283845 h 636270"/>
              <a:gd name="connsiteX17" fmla="*/ 84670 w 336193"/>
              <a:gd name="connsiteY17" fmla="*/ 276225 h 636270"/>
              <a:gd name="connsiteX18" fmla="*/ 92290 w 336193"/>
              <a:gd name="connsiteY18" fmla="*/ 217170 h 636270"/>
              <a:gd name="connsiteX19" fmla="*/ 98005 w 336193"/>
              <a:gd name="connsiteY19" fmla="*/ 173355 h 636270"/>
              <a:gd name="connsiteX20" fmla="*/ 107530 w 336193"/>
              <a:gd name="connsiteY20" fmla="*/ 161925 h 636270"/>
              <a:gd name="connsiteX21" fmla="*/ 113245 w 336193"/>
              <a:gd name="connsiteY21" fmla="*/ 142875 h 636270"/>
              <a:gd name="connsiteX22" fmla="*/ 117055 w 336193"/>
              <a:gd name="connsiteY22" fmla="*/ 114300 h 636270"/>
              <a:gd name="connsiteX23" fmla="*/ 118960 w 336193"/>
              <a:gd name="connsiteY23" fmla="*/ 108585 h 636270"/>
              <a:gd name="connsiteX24" fmla="*/ 124675 w 336193"/>
              <a:gd name="connsiteY24" fmla="*/ 83820 h 636270"/>
              <a:gd name="connsiteX25" fmla="*/ 126580 w 336193"/>
              <a:gd name="connsiteY25" fmla="*/ 51435 h 636270"/>
              <a:gd name="connsiteX26" fmla="*/ 128485 w 336193"/>
              <a:gd name="connsiteY26" fmla="*/ 41910 h 636270"/>
              <a:gd name="connsiteX27" fmla="*/ 134200 w 336193"/>
              <a:gd name="connsiteY27" fmla="*/ 17145 h 636270"/>
              <a:gd name="connsiteX28" fmla="*/ 139915 w 336193"/>
              <a:gd name="connsiteY28" fmla="*/ 13335 h 636270"/>
              <a:gd name="connsiteX29" fmla="*/ 147535 w 336193"/>
              <a:gd name="connsiteY29" fmla="*/ 5715 h 636270"/>
              <a:gd name="connsiteX30" fmla="*/ 151345 w 336193"/>
              <a:gd name="connsiteY30" fmla="*/ 0 h 636270"/>
              <a:gd name="connsiteX31" fmla="*/ 218020 w 336193"/>
              <a:gd name="connsiteY31" fmla="*/ 1905 h 636270"/>
              <a:gd name="connsiteX32" fmla="*/ 227545 w 336193"/>
              <a:gd name="connsiteY32" fmla="*/ 9525 h 636270"/>
              <a:gd name="connsiteX33" fmla="*/ 242785 w 336193"/>
              <a:gd name="connsiteY33" fmla="*/ 13335 h 636270"/>
              <a:gd name="connsiteX34" fmla="*/ 256120 w 336193"/>
              <a:gd name="connsiteY34" fmla="*/ 28575 h 636270"/>
              <a:gd name="connsiteX35" fmla="*/ 259930 w 336193"/>
              <a:gd name="connsiteY35" fmla="*/ 34290 h 636270"/>
              <a:gd name="connsiteX36" fmla="*/ 263740 w 336193"/>
              <a:gd name="connsiteY36" fmla="*/ 68580 h 636270"/>
              <a:gd name="connsiteX37" fmla="*/ 267550 w 336193"/>
              <a:gd name="connsiteY37" fmla="*/ 74295 h 636270"/>
              <a:gd name="connsiteX38" fmla="*/ 273265 w 336193"/>
              <a:gd name="connsiteY38" fmla="*/ 85725 h 636270"/>
              <a:gd name="connsiteX39" fmla="*/ 275170 w 336193"/>
              <a:gd name="connsiteY39" fmla="*/ 104775 h 636270"/>
              <a:gd name="connsiteX40" fmla="*/ 278980 w 336193"/>
              <a:gd name="connsiteY40" fmla="*/ 116205 h 636270"/>
              <a:gd name="connsiteX41" fmla="*/ 280885 w 336193"/>
              <a:gd name="connsiteY41" fmla="*/ 123825 h 636270"/>
              <a:gd name="connsiteX42" fmla="*/ 282790 w 336193"/>
              <a:gd name="connsiteY42" fmla="*/ 161925 h 636270"/>
              <a:gd name="connsiteX43" fmla="*/ 284695 w 336193"/>
              <a:gd name="connsiteY43" fmla="*/ 167640 h 636270"/>
              <a:gd name="connsiteX44" fmla="*/ 286600 w 336193"/>
              <a:gd name="connsiteY44" fmla="*/ 190500 h 636270"/>
              <a:gd name="connsiteX45" fmla="*/ 284695 w 336193"/>
              <a:gd name="connsiteY45" fmla="*/ 255270 h 636270"/>
              <a:gd name="connsiteX46" fmla="*/ 286600 w 336193"/>
              <a:gd name="connsiteY46" fmla="*/ 270510 h 636270"/>
              <a:gd name="connsiteX47" fmla="*/ 288505 w 336193"/>
              <a:gd name="connsiteY47" fmla="*/ 276225 h 636270"/>
              <a:gd name="connsiteX48" fmla="*/ 292315 w 336193"/>
              <a:gd name="connsiteY48" fmla="*/ 297180 h 636270"/>
              <a:gd name="connsiteX49" fmla="*/ 296125 w 336193"/>
              <a:gd name="connsiteY49" fmla="*/ 342900 h 636270"/>
              <a:gd name="connsiteX50" fmla="*/ 296125 w 336193"/>
              <a:gd name="connsiteY50" fmla="*/ 379095 h 636270"/>
              <a:gd name="connsiteX51" fmla="*/ 298030 w 336193"/>
              <a:gd name="connsiteY51" fmla="*/ 392430 h 636270"/>
              <a:gd name="connsiteX52" fmla="*/ 299935 w 336193"/>
              <a:gd name="connsiteY52" fmla="*/ 398145 h 636270"/>
              <a:gd name="connsiteX53" fmla="*/ 305650 w 336193"/>
              <a:gd name="connsiteY53" fmla="*/ 434340 h 636270"/>
              <a:gd name="connsiteX54" fmla="*/ 313270 w 336193"/>
              <a:gd name="connsiteY54" fmla="*/ 461010 h 636270"/>
              <a:gd name="connsiteX55" fmla="*/ 309460 w 336193"/>
              <a:gd name="connsiteY55" fmla="*/ 468630 h 636270"/>
              <a:gd name="connsiteX56" fmla="*/ 311365 w 336193"/>
              <a:gd name="connsiteY56" fmla="*/ 474345 h 636270"/>
              <a:gd name="connsiteX57" fmla="*/ 313270 w 336193"/>
              <a:gd name="connsiteY57" fmla="*/ 516255 h 636270"/>
              <a:gd name="connsiteX58" fmla="*/ 315175 w 336193"/>
              <a:gd name="connsiteY58" fmla="*/ 561975 h 636270"/>
              <a:gd name="connsiteX59" fmla="*/ 324700 w 336193"/>
              <a:gd name="connsiteY59" fmla="*/ 588645 h 636270"/>
              <a:gd name="connsiteX60" fmla="*/ 334225 w 336193"/>
              <a:gd name="connsiteY60" fmla="*/ 624840 h 636270"/>
              <a:gd name="connsiteX61" fmla="*/ 336130 w 336193"/>
              <a:gd name="connsiteY61" fmla="*/ 636270 h 636270"/>
              <a:gd name="connsiteX62" fmla="*/ 19900 w 336193"/>
              <a:gd name="connsiteY62" fmla="*/ 634365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36193" h="636270">
                <a:moveTo>
                  <a:pt x="19900" y="634365"/>
                </a:moveTo>
                <a:cubicBezTo>
                  <a:pt x="31013" y="585153"/>
                  <a:pt x="18931" y="616267"/>
                  <a:pt x="18820" y="606266"/>
                </a:cubicBezTo>
                <a:cubicBezTo>
                  <a:pt x="18709" y="596265"/>
                  <a:pt x="19413" y="585231"/>
                  <a:pt x="19233" y="574357"/>
                </a:cubicBezTo>
                <a:cubicBezTo>
                  <a:pt x="19053" y="563483"/>
                  <a:pt x="13429" y="553952"/>
                  <a:pt x="17740" y="541020"/>
                </a:cubicBezTo>
                <a:cubicBezTo>
                  <a:pt x="18375" y="510540"/>
                  <a:pt x="15416" y="488792"/>
                  <a:pt x="13675" y="472917"/>
                </a:cubicBezTo>
                <a:cubicBezTo>
                  <a:pt x="11934" y="457042"/>
                  <a:pt x="8853" y="454739"/>
                  <a:pt x="7292" y="445770"/>
                </a:cubicBezTo>
                <a:cubicBezTo>
                  <a:pt x="5731" y="436801"/>
                  <a:pt x="949" y="429177"/>
                  <a:pt x="4308" y="419100"/>
                </a:cubicBezTo>
                <a:cubicBezTo>
                  <a:pt x="4943" y="410845"/>
                  <a:pt x="4693" y="400923"/>
                  <a:pt x="4513" y="391954"/>
                </a:cubicBezTo>
                <a:cubicBezTo>
                  <a:pt x="4333" y="382985"/>
                  <a:pt x="3973" y="370920"/>
                  <a:pt x="3227" y="365284"/>
                </a:cubicBezTo>
                <a:cubicBezTo>
                  <a:pt x="2481" y="359648"/>
                  <a:pt x="-350" y="362029"/>
                  <a:pt x="36" y="358140"/>
                </a:cubicBezTo>
                <a:cubicBezTo>
                  <a:pt x="422" y="354251"/>
                  <a:pt x="4275" y="345758"/>
                  <a:pt x="5545" y="341948"/>
                </a:cubicBezTo>
                <a:lnTo>
                  <a:pt x="19546" y="328136"/>
                </a:lnTo>
                <a:cubicBezTo>
                  <a:pt x="20767" y="324472"/>
                  <a:pt x="28427" y="324406"/>
                  <a:pt x="36741" y="321469"/>
                </a:cubicBezTo>
                <a:cubicBezTo>
                  <a:pt x="45055" y="318532"/>
                  <a:pt x="63347" y="314881"/>
                  <a:pt x="69430" y="310515"/>
                </a:cubicBezTo>
                <a:cubicBezTo>
                  <a:pt x="75513" y="306149"/>
                  <a:pt x="71657" y="297254"/>
                  <a:pt x="73240" y="295275"/>
                </a:cubicBezTo>
                <a:cubicBezTo>
                  <a:pt x="74670" y="293487"/>
                  <a:pt x="77050" y="292735"/>
                  <a:pt x="78955" y="291465"/>
                </a:cubicBezTo>
                <a:cubicBezTo>
                  <a:pt x="80225" y="288925"/>
                  <a:pt x="81768" y="286504"/>
                  <a:pt x="82765" y="283845"/>
                </a:cubicBezTo>
                <a:cubicBezTo>
                  <a:pt x="83684" y="281394"/>
                  <a:pt x="83083" y="287337"/>
                  <a:pt x="84670" y="276225"/>
                </a:cubicBezTo>
                <a:cubicBezTo>
                  <a:pt x="86257" y="265113"/>
                  <a:pt x="91107" y="243186"/>
                  <a:pt x="92290" y="217170"/>
                </a:cubicBezTo>
                <a:cubicBezTo>
                  <a:pt x="94512" y="200025"/>
                  <a:pt x="95465" y="182562"/>
                  <a:pt x="98005" y="173355"/>
                </a:cubicBezTo>
                <a:cubicBezTo>
                  <a:pt x="100545" y="164148"/>
                  <a:pt x="99452" y="167310"/>
                  <a:pt x="107530" y="161925"/>
                </a:cubicBezTo>
                <a:cubicBezTo>
                  <a:pt x="112168" y="148011"/>
                  <a:pt x="110366" y="154391"/>
                  <a:pt x="113245" y="142875"/>
                </a:cubicBezTo>
                <a:cubicBezTo>
                  <a:pt x="114162" y="134621"/>
                  <a:pt x="115155" y="122851"/>
                  <a:pt x="117055" y="114300"/>
                </a:cubicBezTo>
                <a:cubicBezTo>
                  <a:pt x="117491" y="112340"/>
                  <a:pt x="118432" y="110522"/>
                  <a:pt x="118960" y="108585"/>
                </a:cubicBezTo>
                <a:cubicBezTo>
                  <a:pt x="122406" y="95948"/>
                  <a:pt x="122453" y="94928"/>
                  <a:pt x="124675" y="83820"/>
                </a:cubicBezTo>
                <a:cubicBezTo>
                  <a:pt x="125310" y="73025"/>
                  <a:pt x="125601" y="62204"/>
                  <a:pt x="126580" y="51435"/>
                </a:cubicBezTo>
                <a:cubicBezTo>
                  <a:pt x="126873" y="48210"/>
                  <a:pt x="128057" y="45119"/>
                  <a:pt x="128485" y="41910"/>
                </a:cubicBezTo>
                <a:cubicBezTo>
                  <a:pt x="129862" y="31581"/>
                  <a:pt x="127121" y="24224"/>
                  <a:pt x="134200" y="17145"/>
                </a:cubicBezTo>
                <a:cubicBezTo>
                  <a:pt x="135819" y="15526"/>
                  <a:pt x="138010" y="14605"/>
                  <a:pt x="139915" y="13335"/>
                </a:cubicBezTo>
                <a:cubicBezTo>
                  <a:pt x="144071" y="866"/>
                  <a:pt x="138299" y="13104"/>
                  <a:pt x="147535" y="5715"/>
                </a:cubicBezTo>
                <a:cubicBezTo>
                  <a:pt x="149323" y="4285"/>
                  <a:pt x="150075" y="1905"/>
                  <a:pt x="151345" y="0"/>
                </a:cubicBezTo>
                <a:cubicBezTo>
                  <a:pt x="173570" y="635"/>
                  <a:pt x="195817" y="736"/>
                  <a:pt x="218020" y="1905"/>
                </a:cubicBezTo>
                <a:cubicBezTo>
                  <a:pt x="226990" y="2377"/>
                  <a:pt x="221387" y="4598"/>
                  <a:pt x="227545" y="9525"/>
                </a:cubicBezTo>
                <a:cubicBezTo>
                  <a:pt x="229498" y="11087"/>
                  <a:pt x="242311" y="13240"/>
                  <a:pt x="242785" y="13335"/>
                </a:cubicBezTo>
                <a:cubicBezTo>
                  <a:pt x="252310" y="19685"/>
                  <a:pt x="247230" y="15240"/>
                  <a:pt x="256120" y="28575"/>
                </a:cubicBezTo>
                <a:lnTo>
                  <a:pt x="259930" y="34290"/>
                </a:lnTo>
                <a:cubicBezTo>
                  <a:pt x="260046" y="35796"/>
                  <a:pt x="261008" y="61295"/>
                  <a:pt x="263740" y="68580"/>
                </a:cubicBezTo>
                <a:cubicBezTo>
                  <a:pt x="264544" y="70724"/>
                  <a:pt x="266526" y="72247"/>
                  <a:pt x="267550" y="74295"/>
                </a:cubicBezTo>
                <a:cubicBezTo>
                  <a:pt x="275437" y="90069"/>
                  <a:pt x="262346" y="69347"/>
                  <a:pt x="273265" y="85725"/>
                </a:cubicBezTo>
                <a:cubicBezTo>
                  <a:pt x="273900" y="92075"/>
                  <a:pt x="273994" y="98503"/>
                  <a:pt x="275170" y="104775"/>
                </a:cubicBezTo>
                <a:cubicBezTo>
                  <a:pt x="275910" y="108722"/>
                  <a:pt x="278006" y="112309"/>
                  <a:pt x="278980" y="116205"/>
                </a:cubicBezTo>
                <a:lnTo>
                  <a:pt x="280885" y="123825"/>
                </a:lnTo>
                <a:cubicBezTo>
                  <a:pt x="281520" y="136525"/>
                  <a:pt x="281688" y="149257"/>
                  <a:pt x="282790" y="161925"/>
                </a:cubicBezTo>
                <a:cubicBezTo>
                  <a:pt x="282964" y="163925"/>
                  <a:pt x="284430" y="165650"/>
                  <a:pt x="284695" y="167640"/>
                </a:cubicBezTo>
                <a:cubicBezTo>
                  <a:pt x="285706" y="175219"/>
                  <a:pt x="286600" y="175895"/>
                  <a:pt x="286600" y="190500"/>
                </a:cubicBezTo>
                <a:cubicBezTo>
                  <a:pt x="286600" y="205105"/>
                  <a:pt x="284695" y="241935"/>
                  <a:pt x="284695" y="255270"/>
                </a:cubicBezTo>
                <a:cubicBezTo>
                  <a:pt x="285330" y="260350"/>
                  <a:pt x="285684" y="265473"/>
                  <a:pt x="286600" y="270510"/>
                </a:cubicBezTo>
                <a:cubicBezTo>
                  <a:pt x="286959" y="272486"/>
                  <a:pt x="288146" y="274249"/>
                  <a:pt x="288505" y="276225"/>
                </a:cubicBezTo>
                <a:cubicBezTo>
                  <a:pt x="292813" y="299920"/>
                  <a:pt x="287946" y="284073"/>
                  <a:pt x="292315" y="297180"/>
                </a:cubicBezTo>
                <a:cubicBezTo>
                  <a:pt x="294512" y="366221"/>
                  <a:pt x="292603" y="313550"/>
                  <a:pt x="296125" y="342900"/>
                </a:cubicBezTo>
                <a:cubicBezTo>
                  <a:pt x="296603" y="346887"/>
                  <a:pt x="295808" y="370840"/>
                  <a:pt x="296125" y="379095"/>
                </a:cubicBezTo>
                <a:cubicBezTo>
                  <a:pt x="296443" y="387350"/>
                  <a:pt x="297149" y="388027"/>
                  <a:pt x="298030" y="392430"/>
                </a:cubicBezTo>
                <a:cubicBezTo>
                  <a:pt x="298424" y="394399"/>
                  <a:pt x="298665" y="391160"/>
                  <a:pt x="299935" y="398145"/>
                </a:cubicBezTo>
                <a:cubicBezTo>
                  <a:pt x="301205" y="405130"/>
                  <a:pt x="303428" y="423863"/>
                  <a:pt x="305650" y="434340"/>
                </a:cubicBezTo>
                <a:cubicBezTo>
                  <a:pt x="307872" y="444817"/>
                  <a:pt x="312635" y="455295"/>
                  <a:pt x="313270" y="461010"/>
                </a:cubicBezTo>
                <a:cubicBezTo>
                  <a:pt x="313905" y="466725"/>
                  <a:pt x="309777" y="466408"/>
                  <a:pt x="309460" y="468630"/>
                </a:cubicBezTo>
                <a:cubicBezTo>
                  <a:pt x="309143" y="470852"/>
                  <a:pt x="310730" y="472440"/>
                  <a:pt x="311365" y="474345"/>
                </a:cubicBezTo>
                <a:cubicBezTo>
                  <a:pt x="312000" y="488315"/>
                  <a:pt x="312635" y="501650"/>
                  <a:pt x="313270" y="516255"/>
                </a:cubicBezTo>
                <a:cubicBezTo>
                  <a:pt x="313905" y="530860"/>
                  <a:pt x="317709" y="544238"/>
                  <a:pt x="315175" y="561975"/>
                </a:cubicBezTo>
                <a:cubicBezTo>
                  <a:pt x="315810" y="570865"/>
                  <a:pt x="323659" y="579793"/>
                  <a:pt x="324700" y="588645"/>
                </a:cubicBezTo>
                <a:cubicBezTo>
                  <a:pt x="328828" y="599123"/>
                  <a:pt x="331685" y="616903"/>
                  <a:pt x="334225" y="624840"/>
                </a:cubicBezTo>
                <a:cubicBezTo>
                  <a:pt x="336732" y="632362"/>
                  <a:pt x="336130" y="628547"/>
                  <a:pt x="336130" y="636270"/>
                </a:cubicBezTo>
                <a:lnTo>
                  <a:pt x="19900" y="634365"/>
                </a:lnTo>
                <a:close/>
              </a:path>
            </a:pathLst>
          </a:custGeom>
          <a:solidFill>
            <a:srgbClr val="FF99CC">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36" name="Freeform 35"/>
          <p:cNvSpPr/>
          <p:nvPr/>
        </p:nvSpPr>
        <p:spPr>
          <a:xfrm>
            <a:off x="8407903" y="5049262"/>
            <a:ext cx="123404" cy="304324"/>
          </a:xfrm>
          <a:custGeom>
            <a:avLst/>
            <a:gdLst>
              <a:gd name="connsiteX0" fmla="*/ 0 w 182880"/>
              <a:gd name="connsiteY0" fmla="*/ 394335 h 405765"/>
              <a:gd name="connsiteX1" fmla="*/ 0 w 182880"/>
              <a:gd name="connsiteY1" fmla="*/ 394335 h 405765"/>
              <a:gd name="connsiteX2" fmla="*/ 3810 w 182880"/>
              <a:gd name="connsiteY2" fmla="*/ 377190 h 405765"/>
              <a:gd name="connsiteX3" fmla="*/ 5715 w 182880"/>
              <a:gd name="connsiteY3" fmla="*/ 371475 h 405765"/>
              <a:gd name="connsiteX4" fmla="*/ 9525 w 182880"/>
              <a:gd name="connsiteY4" fmla="*/ 365760 h 405765"/>
              <a:gd name="connsiteX5" fmla="*/ 11430 w 182880"/>
              <a:gd name="connsiteY5" fmla="*/ 344805 h 405765"/>
              <a:gd name="connsiteX6" fmla="*/ 13335 w 182880"/>
              <a:gd name="connsiteY6" fmla="*/ 339090 h 405765"/>
              <a:gd name="connsiteX7" fmla="*/ 17145 w 182880"/>
              <a:gd name="connsiteY7" fmla="*/ 316230 h 405765"/>
              <a:gd name="connsiteX8" fmla="*/ 20955 w 182880"/>
              <a:gd name="connsiteY8" fmla="*/ 291465 h 405765"/>
              <a:gd name="connsiteX9" fmla="*/ 20955 w 182880"/>
              <a:gd name="connsiteY9" fmla="*/ 230505 h 405765"/>
              <a:gd name="connsiteX10" fmla="*/ 24765 w 182880"/>
              <a:gd name="connsiteY10" fmla="*/ 219075 h 405765"/>
              <a:gd name="connsiteX11" fmla="*/ 26670 w 182880"/>
              <a:gd name="connsiteY11" fmla="*/ 205740 h 405765"/>
              <a:gd name="connsiteX12" fmla="*/ 30480 w 182880"/>
              <a:gd name="connsiteY12" fmla="*/ 200025 h 405765"/>
              <a:gd name="connsiteX13" fmla="*/ 36195 w 182880"/>
              <a:gd name="connsiteY13" fmla="*/ 188595 h 405765"/>
              <a:gd name="connsiteX14" fmla="*/ 40005 w 182880"/>
              <a:gd name="connsiteY14" fmla="*/ 123825 h 405765"/>
              <a:gd name="connsiteX15" fmla="*/ 43815 w 182880"/>
              <a:gd name="connsiteY15" fmla="*/ 85725 h 405765"/>
              <a:gd name="connsiteX16" fmla="*/ 45720 w 182880"/>
              <a:gd name="connsiteY16" fmla="*/ 43815 h 405765"/>
              <a:gd name="connsiteX17" fmla="*/ 47625 w 182880"/>
              <a:gd name="connsiteY17" fmla="*/ 28575 h 405765"/>
              <a:gd name="connsiteX18" fmla="*/ 51435 w 182880"/>
              <a:gd name="connsiteY18" fmla="*/ 22860 h 405765"/>
              <a:gd name="connsiteX19" fmla="*/ 53340 w 182880"/>
              <a:gd name="connsiteY19" fmla="*/ 17145 h 405765"/>
              <a:gd name="connsiteX20" fmla="*/ 59055 w 182880"/>
              <a:gd name="connsiteY20" fmla="*/ 1905 h 405765"/>
              <a:gd name="connsiteX21" fmla="*/ 64770 w 182880"/>
              <a:gd name="connsiteY21" fmla="*/ 0 h 405765"/>
              <a:gd name="connsiteX22" fmla="*/ 76200 w 182880"/>
              <a:gd name="connsiteY22" fmla="*/ 5715 h 405765"/>
              <a:gd name="connsiteX23" fmla="*/ 89535 w 182880"/>
              <a:gd name="connsiteY23" fmla="*/ 19050 h 405765"/>
              <a:gd name="connsiteX24" fmla="*/ 93345 w 182880"/>
              <a:gd name="connsiteY24" fmla="*/ 24765 h 405765"/>
              <a:gd name="connsiteX25" fmla="*/ 99060 w 182880"/>
              <a:gd name="connsiteY25" fmla="*/ 30480 h 405765"/>
              <a:gd name="connsiteX26" fmla="*/ 100965 w 182880"/>
              <a:gd name="connsiteY26" fmla="*/ 51435 h 405765"/>
              <a:gd name="connsiteX27" fmla="*/ 102870 w 182880"/>
              <a:gd name="connsiteY27" fmla="*/ 57150 h 405765"/>
              <a:gd name="connsiteX28" fmla="*/ 104775 w 182880"/>
              <a:gd name="connsiteY28" fmla="*/ 64770 h 405765"/>
              <a:gd name="connsiteX29" fmla="*/ 108585 w 182880"/>
              <a:gd name="connsiteY29" fmla="*/ 148590 h 405765"/>
              <a:gd name="connsiteX30" fmla="*/ 110490 w 182880"/>
              <a:gd name="connsiteY30" fmla="*/ 165735 h 405765"/>
              <a:gd name="connsiteX31" fmla="*/ 114300 w 182880"/>
              <a:gd name="connsiteY31" fmla="*/ 171450 h 405765"/>
              <a:gd name="connsiteX32" fmla="*/ 118110 w 182880"/>
              <a:gd name="connsiteY32" fmla="*/ 182880 h 405765"/>
              <a:gd name="connsiteX33" fmla="*/ 125730 w 182880"/>
              <a:gd name="connsiteY33" fmla="*/ 194310 h 405765"/>
              <a:gd name="connsiteX34" fmla="*/ 123825 w 182880"/>
              <a:gd name="connsiteY34" fmla="*/ 209550 h 405765"/>
              <a:gd name="connsiteX35" fmla="*/ 121920 w 182880"/>
              <a:gd name="connsiteY35" fmla="*/ 215265 h 405765"/>
              <a:gd name="connsiteX36" fmla="*/ 123825 w 182880"/>
              <a:gd name="connsiteY36" fmla="*/ 220980 h 405765"/>
              <a:gd name="connsiteX37" fmla="*/ 131445 w 182880"/>
              <a:gd name="connsiteY37" fmla="*/ 232410 h 405765"/>
              <a:gd name="connsiteX38" fmla="*/ 135255 w 182880"/>
              <a:gd name="connsiteY38" fmla="*/ 238125 h 405765"/>
              <a:gd name="connsiteX39" fmla="*/ 142875 w 182880"/>
              <a:gd name="connsiteY39" fmla="*/ 260985 h 405765"/>
              <a:gd name="connsiteX40" fmla="*/ 146685 w 182880"/>
              <a:gd name="connsiteY40" fmla="*/ 272415 h 405765"/>
              <a:gd name="connsiteX41" fmla="*/ 150495 w 182880"/>
              <a:gd name="connsiteY41" fmla="*/ 278130 h 405765"/>
              <a:gd name="connsiteX42" fmla="*/ 154305 w 182880"/>
              <a:gd name="connsiteY42" fmla="*/ 304800 h 405765"/>
              <a:gd name="connsiteX43" fmla="*/ 158115 w 182880"/>
              <a:gd name="connsiteY43" fmla="*/ 310515 h 405765"/>
              <a:gd name="connsiteX44" fmla="*/ 161925 w 182880"/>
              <a:gd name="connsiteY44" fmla="*/ 321945 h 405765"/>
              <a:gd name="connsiteX45" fmla="*/ 167640 w 182880"/>
              <a:gd name="connsiteY45" fmla="*/ 337185 h 405765"/>
              <a:gd name="connsiteX46" fmla="*/ 169545 w 182880"/>
              <a:gd name="connsiteY46" fmla="*/ 377190 h 405765"/>
              <a:gd name="connsiteX47" fmla="*/ 171450 w 182880"/>
              <a:gd name="connsiteY47" fmla="*/ 382905 h 405765"/>
              <a:gd name="connsiteX48" fmla="*/ 179070 w 182880"/>
              <a:gd name="connsiteY48" fmla="*/ 394335 h 405765"/>
              <a:gd name="connsiteX49" fmla="*/ 182880 w 182880"/>
              <a:gd name="connsiteY49" fmla="*/ 405765 h 405765"/>
              <a:gd name="connsiteX50" fmla="*/ 0 w 182880"/>
              <a:gd name="connsiteY50" fmla="*/ 394335 h 405765"/>
              <a:gd name="connsiteX0" fmla="*/ 282 w 183162"/>
              <a:gd name="connsiteY0" fmla="*/ 405765 h 405765"/>
              <a:gd name="connsiteX1" fmla="*/ 282 w 183162"/>
              <a:gd name="connsiteY1" fmla="*/ 394335 h 405765"/>
              <a:gd name="connsiteX2" fmla="*/ 4092 w 183162"/>
              <a:gd name="connsiteY2" fmla="*/ 377190 h 405765"/>
              <a:gd name="connsiteX3" fmla="*/ 5997 w 183162"/>
              <a:gd name="connsiteY3" fmla="*/ 371475 h 405765"/>
              <a:gd name="connsiteX4" fmla="*/ 9807 w 183162"/>
              <a:gd name="connsiteY4" fmla="*/ 365760 h 405765"/>
              <a:gd name="connsiteX5" fmla="*/ 11712 w 183162"/>
              <a:gd name="connsiteY5" fmla="*/ 344805 h 405765"/>
              <a:gd name="connsiteX6" fmla="*/ 13617 w 183162"/>
              <a:gd name="connsiteY6" fmla="*/ 339090 h 405765"/>
              <a:gd name="connsiteX7" fmla="*/ 17427 w 183162"/>
              <a:gd name="connsiteY7" fmla="*/ 316230 h 405765"/>
              <a:gd name="connsiteX8" fmla="*/ 21237 w 183162"/>
              <a:gd name="connsiteY8" fmla="*/ 291465 h 405765"/>
              <a:gd name="connsiteX9" fmla="*/ 21237 w 183162"/>
              <a:gd name="connsiteY9" fmla="*/ 230505 h 405765"/>
              <a:gd name="connsiteX10" fmla="*/ 25047 w 183162"/>
              <a:gd name="connsiteY10" fmla="*/ 219075 h 405765"/>
              <a:gd name="connsiteX11" fmla="*/ 26952 w 183162"/>
              <a:gd name="connsiteY11" fmla="*/ 205740 h 405765"/>
              <a:gd name="connsiteX12" fmla="*/ 30762 w 183162"/>
              <a:gd name="connsiteY12" fmla="*/ 200025 h 405765"/>
              <a:gd name="connsiteX13" fmla="*/ 36477 w 183162"/>
              <a:gd name="connsiteY13" fmla="*/ 188595 h 405765"/>
              <a:gd name="connsiteX14" fmla="*/ 40287 w 183162"/>
              <a:gd name="connsiteY14" fmla="*/ 123825 h 405765"/>
              <a:gd name="connsiteX15" fmla="*/ 44097 w 183162"/>
              <a:gd name="connsiteY15" fmla="*/ 85725 h 405765"/>
              <a:gd name="connsiteX16" fmla="*/ 46002 w 183162"/>
              <a:gd name="connsiteY16" fmla="*/ 43815 h 405765"/>
              <a:gd name="connsiteX17" fmla="*/ 47907 w 183162"/>
              <a:gd name="connsiteY17" fmla="*/ 28575 h 405765"/>
              <a:gd name="connsiteX18" fmla="*/ 51717 w 183162"/>
              <a:gd name="connsiteY18" fmla="*/ 22860 h 405765"/>
              <a:gd name="connsiteX19" fmla="*/ 53622 w 183162"/>
              <a:gd name="connsiteY19" fmla="*/ 17145 h 405765"/>
              <a:gd name="connsiteX20" fmla="*/ 59337 w 183162"/>
              <a:gd name="connsiteY20" fmla="*/ 1905 h 405765"/>
              <a:gd name="connsiteX21" fmla="*/ 65052 w 183162"/>
              <a:gd name="connsiteY21" fmla="*/ 0 h 405765"/>
              <a:gd name="connsiteX22" fmla="*/ 76482 w 183162"/>
              <a:gd name="connsiteY22" fmla="*/ 5715 h 405765"/>
              <a:gd name="connsiteX23" fmla="*/ 89817 w 183162"/>
              <a:gd name="connsiteY23" fmla="*/ 19050 h 405765"/>
              <a:gd name="connsiteX24" fmla="*/ 93627 w 183162"/>
              <a:gd name="connsiteY24" fmla="*/ 24765 h 405765"/>
              <a:gd name="connsiteX25" fmla="*/ 99342 w 183162"/>
              <a:gd name="connsiteY25" fmla="*/ 30480 h 405765"/>
              <a:gd name="connsiteX26" fmla="*/ 101247 w 183162"/>
              <a:gd name="connsiteY26" fmla="*/ 51435 h 405765"/>
              <a:gd name="connsiteX27" fmla="*/ 103152 w 183162"/>
              <a:gd name="connsiteY27" fmla="*/ 57150 h 405765"/>
              <a:gd name="connsiteX28" fmla="*/ 105057 w 183162"/>
              <a:gd name="connsiteY28" fmla="*/ 64770 h 405765"/>
              <a:gd name="connsiteX29" fmla="*/ 108867 w 183162"/>
              <a:gd name="connsiteY29" fmla="*/ 148590 h 405765"/>
              <a:gd name="connsiteX30" fmla="*/ 110772 w 183162"/>
              <a:gd name="connsiteY30" fmla="*/ 165735 h 405765"/>
              <a:gd name="connsiteX31" fmla="*/ 114582 w 183162"/>
              <a:gd name="connsiteY31" fmla="*/ 171450 h 405765"/>
              <a:gd name="connsiteX32" fmla="*/ 118392 w 183162"/>
              <a:gd name="connsiteY32" fmla="*/ 182880 h 405765"/>
              <a:gd name="connsiteX33" fmla="*/ 126012 w 183162"/>
              <a:gd name="connsiteY33" fmla="*/ 194310 h 405765"/>
              <a:gd name="connsiteX34" fmla="*/ 124107 w 183162"/>
              <a:gd name="connsiteY34" fmla="*/ 209550 h 405765"/>
              <a:gd name="connsiteX35" fmla="*/ 122202 w 183162"/>
              <a:gd name="connsiteY35" fmla="*/ 215265 h 405765"/>
              <a:gd name="connsiteX36" fmla="*/ 124107 w 183162"/>
              <a:gd name="connsiteY36" fmla="*/ 220980 h 405765"/>
              <a:gd name="connsiteX37" fmla="*/ 131727 w 183162"/>
              <a:gd name="connsiteY37" fmla="*/ 232410 h 405765"/>
              <a:gd name="connsiteX38" fmla="*/ 135537 w 183162"/>
              <a:gd name="connsiteY38" fmla="*/ 238125 h 405765"/>
              <a:gd name="connsiteX39" fmla="*/ 143157 w 183162"/>
              <a:gd name="connsiteY39" fmla="*/ 260985 h 405765"/>
              <a:gd name="connsiteX40" fmla="*/ 146967 w 183162"/>
              <a:gd name="connsiteY40" fmla="*/ 272415 h 405765"/>
              <a:gd name="connsiteX41" fmla="*/ 150777 w 183162"/>
              <a:gd name="connsiteY41" fmla="*/ 278130 h 405765"/>
              <a:gd name="connsiteX42" fmla="*/ 154587 w 183162"/>
              <a:gd name="connsiteY42" fmla="*/ 304800 h 405765"/>
              <a:gd name="connsiteX43" fmla="*/ 158397 w 183162"/>
              <a:gd name="connsiteY43" fmla="*/ 310515 h 405765"/>
              <a:gd name="connsiteX44" fmla="*/ 162207 w 183162"/>
              <a:gd name="connsiteY44" fmla="*/ 321945 h 405765"/>
              <a:gd name="connsiteX45" fmla="*/ 167922 w 183162"/>
              <a:gd name="connsiteY45" fmla="*/ 337185 h 405765"/>
              <a:gd name="connsiteX46" fmla="*/ 169827 w 183162"/>
              <a:gd name="connsiteY46" fmla="*/ 377190 h 405765"/>
              <a:gd name="connsiteX47" fmla="*/ 171732 w 183162"/>
              <a:gd name="connsiteY47" fmla="*/ 382905 h 405765"/>
              <a:gd name="connsiteX48" fmla="*/ 179352 w 183162"/>
              <a:gd name="connsiteY48" fmla="*/ 394335 h 405765"/>
              <a:gd name="connsiteX49" fmla="*/ 183162 w 183162"/>
              <a:gd name="connsiteY49" fmla="*/ 405765 h 405765"/>
              <a:gd name="connsiteX50" fmla="*/ 282 w 183162"/>
              <a:gd name="connsiteY50"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24107 w 198402"/>
              <a:gd name="connsiteY34" fmla="*/ 209550 h 405765"/>
              <a:gd name="connsiteX35" fmla="*/ 122202 w 198402"/>
              <a:gd name="connsiteY35" fmla="*/ 215265 h 405765"/>
              <a:gd name="connsiteX36" fmla="*/ 124107 w 198402"/>
              <a:gd name="connsiteY36" fmla="*/ 220980 h 405765"/>
              <a:gd name="connsiteX37" fmla="*/ 131727 w 198402"/>
              <a:gd name="connsiteY37" fmla="*/ 232410 h 405765"/>
              <a:gd name="connsiteX38" fmla="*/ 135537 w 198402"/>
              <a:gd name="connsiteY38" fmla="*/ 238125 h 405765"/>
              <a:gd name="connsiteX39" fmla="*/ 143157 w 198402"/>
              <a:gd name="connsiteY39" fmla="*/ 260985 h 405765"/>
              <a:gd name="connsiteX40" fmla="*/ 146967 w 198402"/>
              <a:gd name="connsiteY40" fmla="*/ 272415 h 405765"/>
              <a:gd name="connsiteX41" fmla="*/ 150777 w 198402"/>
              <a:gd name="connsiteY41" fmla="*/ 278130 h 405765"/>
              <a:gd name="connsiteX42" fmla="*/ 154587 w 198402"/>
              <a:gd name="connsiteY42" fmla="*/ 304800 h 405765"/>
              <a:gd name="connsiteX43" fmla="*/ 158397 w 198402"/>
              <a:gd name="connsiteY43" fmla="*/ 310515 h 405765"/>
              <a:gd name="connsiteX44" fmla="*/ 162207 w 198402"/>
              <a:gd name="connsiteY44" fmla="*/ 321945 h 405765"/>
              <a:gd name="connsiteX45" fmla="*/ 167922 w 198402"/>
              <a:gd name="connsiteY45" fmla="*/ 337185 h 405765"/>
              <a:gd name="connsiteX46" fmla="*/ 169827 w 198402"/>
              <a:gd name="connsiteY46" fmla="*/ 377190 h 405765"/>
              <a:gd name="connsiteX47" fmla="*/ 171732 w 198402"/>
              <a:gd name="connsiteY47" fmla="*/ 382905 h 405765"/>
              <a:gd name="connsiteX48" fmla="*/ 179352 w 198402"/>
              <a:gd name="connsiteY48" fmla="*/ 394335 h 405765"/>
              <a:gd name="connsiteX49" fmla="*/ 198402 w 198402"/>
              <a:gd name="connsiteY49" fmla="*/ 405765 h 405765"/>
              <a:gd name="connsiteX50" fmla="*/ 282 w 198402"/>
              <a:gd name="connsiteY50"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24107 w 198402"/>
              <a:gd name="connsiteY34" fmla="*/ 209550 h 405765"/>
              <a:gd name="connsiteX35" fmla="*/ 122202 w 198402"/>
              <a:gd name="connsiteY35" fmla="*/ 215265 h 405765"/>
              <a:gd name="connsiteX36" fmla="*/ 124107 w 198402"/>
              <a:gd name="connsiteY36" fmla="*/ 220980 h 405765"/>
              <a:gd name="connsiteX37" fmla="*/ 131727 w 198402"/>
              <a:gd name="connsiteY37" fmla="*/ 232410 h 405765"/>
              <a:gd name="connsiteX38" fmla="*/ 135537 w 198402"/>
              <a:gd name="connsiteY38" fmla="*/ 238125 h 405765"/>
              <a:gd name="connsiteX39" fmla="*/ 143157 w 198402"/>
              <a:gd name="connsiteY39" fmla="*/ 260985 h 405765"/>
              <a:gd name="connsiteX40" fmla="*/ 146967 w 198402"/>
              <a:gd name="connsiteY40" fmla="*/ 272415 h 405765"/>
              <a:gd name="connsiteX41" fmla="*/ 150777 w 198402"/>
              <a:gd name="connsiteY41" fmla="*/ 278130 h 405765"/>
              <a:gd name="connsiteX42" fmla="*/ 154587 w 198402"/>
              <a:gd name="connsiteY42" fmla="*/ 304800 h 405765"/>
              <a:gd name="connsiteX43" fmla="*/ 158397 w 198402"/>
              <a:gd name="connsiteY43" fmla="*/ 310515 h 405765"/>
              <a:gd name="connsiteX44" fmla="*/ 162207 w 198402"/>
              <a:gd name="connsiteY44" fmla="*/ 321945 h 405765"/>
              <a:gd name="connsiteX45" fmla="*/ 167922 w 198402"/>
              <a:gd name="connsiteY45" fmla="*/ 337185 h 405765"/>
              <a:gd name="connsiteX46" fmla="*/ 169827 w 198402"/>
              <a:gd name="connsiteY46" fmla="*/ 377190 h 405765"/>
              <a:gd name="connsiteX47" fmla="*/ 171732 w 198402"/>
              <a:gd name="connsiteY47" fmla="*/ 382905 h 405765"/>
              <a:gd name="connsiteX48" fmla="*/ 190782 w 198402"/>
              <a:gd name="connsiteY48" fmla="*/ 394335 h 405765"/>
              <a:gd name="connsiteX49" fmla="*/ 198402 w 198402"/>
              <a:gd name="connsiteY49" fmla="*/ 405765 h 405765"/>
              <a:gd name="connsiteX50" fmla="*/ 282 w 198402"/>
              <a:gd name="connsiteY50"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24107 w 198402"/>
              <a:gd name="connsiteY34" fmla="*/ 209550 h 405765"/>
              <a:gd name="connsiteX35" fmla="*/ 122202 w 198402"/>
              <a:gd name="connsiteY35" fmla="*/ 215265 h 405765"/>
              <a:gd name="connsiteX36" fmla="*/ 124107 w 198402"/>
              <a:gd name="connsiteY36" fmla="*/ 220980 h 405765"/>
              <a:gd name="connsiteX37" fmla="*/ 131727 w 198402"/>
              <a:gd name="connsiteY37" fmla="*/ 232410 h 405765"/>
              <a:gd name="connsiteX38" fmla="*/ 135537 w 198402"/>
              <a:gd name="connsiteY38" fmla="*/ 238125 h 405765"/>
              <a:gd name="connsiteX39" fmla="*/ 143157 w 198402"/>
              <a:gd name="connsiteY39" fmla="*/ 260985 h 405765"/>
              <a:gd name="connsiteX40" fmla="*/ 146967 w 198402"/>
              <a:gd name="connsiteY40" fmla="*/ 272415 h 405765"/>
              <a:gd name="connsiteX41" fmla="*/ 150777 w 198402"/>
              <a:gd name="connsiteY41" fmla="*/ 278130 h 405765"/>
              <a:gd name="connsiteX42" fmla="*/ 154587 w 198402"/>
              <a:gd name="connsiteY42" fmla="*/ 304800 h 405765"/>
              <a:gd name="connsiteX43" fmla="*/ 158397 w 198402"/>
              <a:gd name="connsiteY43" fmla="*/ 310515 h 405765"/>
              <a:gd name="connsiteX44" fmla="*/ 162207 w 198402"/>
              <a:gd name="connsiteY44" fmla="*/ 321945 h 405765"/>
              <a:gd name="connsiteX45" fmla="*/ 167922 w 198402"/>
              <a:gd name="connsiteY45" fmla="*/ 337185 h 405765"/>
              <a:gd name="connsiteX46" fmla="*/ 169827 w 198402"/>
              <a:gd name="connsiteY46" fmla="*/ 377190 h 405765"/>
              <a:gd name="connsiteX47" fmla="*/ 181257 w 198402"/>
              <a:gd name="connsiteY47" fmla="*/ 377190 h 405765"/>
              <a:gd name="connsiteX48" fmla="*/ 190782 w 198402"/>
              <a:gd name="connsiteY48" fmla="*/ 394335 h 405765"/>
              <a:gd name="connsiteX49" fmla="*/ 198402 w 198402"/>
              <a:gd name="connsiteY49" fmla="*/ 405765 h 405765"/>
              <a:gd name="connsiteX50" fmla="*/ 282 w 198402"/>
              <a:gd name="connsiteY50"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24107 w 198402"/>
              <a:gd name="connsiteY34" fmla="*/ 209550 h 405765"/>
              <a:gd name="connsiteX35" fmla="*/ 122202 w 198402"/>
              <a:gd name="connsiteY35" fmla="*/ 215265 h 405765"/>
              <a:gd name="connsiteX36" fmla="*/ 124107 w 198402"/>
              <a:gd name="connsiteY36" fmla="*/ 220980 h 405765"/>
              <a:gd name="connsiteX37" fmla="*/ 131727 w 198402"/>
              <a:gd name="connsiteY37" fmla="*/ 232410 h 405765"/>
              <a:gd name="connsiteX38" fmla="*/ 135537 w 198402"/>
              <a:gd name="connsiteY38" fmla="*/ 238125 h 405765"/>
              <a:gd name="connsiteX39" fmla="*/ 143157 w 198402"/>
              <a:gd name="connsiteY39" fmla="*/ 260985 h 405765"/>
              <a:gd name="connsiteX40" fmla="*/ 146967 w 198402"/>
              <a:gd name="connsiteY40" fmla="*/ 272415 h 405765"/>
              <a:gd name="connsiteX41" fmla="*/ 150777 w 198402"/>
              <a:gd name="connsiteY41" fmla="*/ 278130 h 405765"/>
              <a:gd name="connsiteX42" fmla="*/ 154587 w 198402"/>
              <a:gd name="connsiteY42" fmla="*/ 304800 h 405765"/>
              <a:gd name="connsiteX43" fmla="*/ 158397 w 198402"/>
              <a:gd name="connsiteY43" fmla="*/ 310515 h 405765"/>
              <a:gd name="connsiteX44" fmla="*/ 162207 w 198402"/>
              <a:gd name="connsiteY44" fmla="*/ 321945 h 405765"/>
              <a:gd name="connsiteX45" fmla="*/ 167922 w 198402"/>
              <a:gd name="connsiteY45" fmla="*/ 337185 h 405765"/>
              <a:gd name="connsiteX46" fmla="*/ 175542 w 198402"/>
              <a:gd name="connsiteY46" fmla="*/ 356235 h 405765"/>
              <a:gd name="connsiteX47" fmla="*/ 181257 w 198402"/>
              <a:gd name="connsiteY47" fmla="*/ 377190 h 405765"/>
              <a:gd name="connsiteX48" fmla="*/ 190782 w 198402"/>
              <a:gd name="connsiteY48" fmla="*/ 394335 h 405765"/>
              <a:gd name="connsiteX49" fmla="*/ 198402 w 198402"/>
              <a:gd name="connsiteY49" fmla="*/ 405765 h 405765"/>
              <a:gd name="connsiteX50" fmla="*/ 282 w 198402"/>
              <a:gd name="connsiteY50"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24107 w 198402"/>
              <a:gd name="connsiteY34" fmla="*/ 209550 h 405765"/>
              <a:gd name="connsiteX35" fmla="*/ 122202 w 198402"/>
              <a:gd name="connsiteY35" fmla="*/ 215265 h 405765"/>
              <a:gd name="connsiteX36" fmla="*/ 131727 w 198402"/>
              <a:gd name="connsiteY36" fmla="*/ 232410 h 405765"/>
              <a:gd name="connsiteX37" fmla="*/ 135537 w 198402"/>
              <a:gd name="connsiteY37" fmla="*/ 238125 h 405765"/>
              <a:gd name="connsiteX38" fmla="*/ 143157 w 198402"/>
              <a:gd name="connsiteY38" fmla="*/ 260985 h 405765"/>
              <a:gd name="connsiteX39" fmla="*/ 146967 w 198402"/>
              <a:gd name="connsiteY39" fmla="*/ 272415 h 405765"/>
              <a:gd name="connsiteX40" fmla="*/ 150777 w 198402"/>
              <a:gd name="connsiteY40" fmla="*/ 278130 h 405765"/>
              <a:gd name="connsiteX41" fmla="*/ 154587 w 198402"/>
              <a:gd name="connsiteY41" fmla="*/ 304800 h 405765"/>
              <a:gd name="connsiteX42" fmla="*/ 158397 w 198402"/>
              <a:gd name="connsiteY42" fmla="*/ 310515 h 405765"/>
              <a:gd name="connsiteX43" fmla="*/ 162207 w 198402"/>
              <a:gd name="connsiteY43" fmla="*/ 321945 h 405765"/>
              <a:gd name="connsiteX44" fmla="*/ 167922 w 198402"/>
              <a:gd name="connsiteY44" fmla="*/ 337185 h 405765"/>
              <a:gd name="connsiteX45" fmla="*/ 175542 w 198402"/>
              <a:gd name="connsiteY45" fmla="*/ 356235 h 405765"/>
              <a:gd name="connsiteX46" fmla="*/ 181257 w 198402"/>
              <a:gd name="connsiteY46" fmla="*/ 377190 h 405765"/>
              <a:gd name="connsiteX47" fmla="*/ 190782 w 198402"/>
              <a:gd name="connsiteY47" fmla="*/ 394335 h 405765"/>
              <a:gd name="connsiteX48" fmla="*/ 198402 w 198402"/>
              <a:gd name="connsiteY48" fmla="*/ 405765 h 405765"/>
              <a:gd name="connsiteX49" fmla="*/ 282 w 198402"/>
              <a:gd name="connsiteY49"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24107 w 198402"/>
              <a:gd name="connsiteY34" fmla="*/ 209550 h 405765"/>
              <a:gd name="connsiteX35" fmla="*/ 131727 w 198402"/>
              <a:gd name="connsiteY35" fmla="*/ 232410 h 405765"/>
              <a:gd name="connsiteX36" fmla="*/ 135537 w 198402"/>
              <a:gd name="connsiteY36" fmla="*/ 238125 h 405765"/>
              <a:gd name="connsiteX37" fmla="*/ 143157 w 198402"/>
              <a:gd name="connsiteY37" fmla="*/ 260985 h 405765"/>
              <a:gd name="connsiteX38" fmla="*/ 146967 w 198402"/>
              <a:gd name="connsiteY38" fmla="*/ 272415 h 405765"/>
              <a:gd name="connsiteX39" fmla="*/ 150777 w 198402"/>
              <a:gd name="connsiteY39" fmla="*/ 278130 h 405765"/>
              <a:gd name="connsiteX40" fmla="*/ 154587 w 198402"/>
              <a:gd name="connsiteY40" fmla="*/ 304800 h 405765"/>
              <a:gd name="connsiteX41" fmla="*/ 158397 w 198402"/>
              <a:gd name="connsiteY41" fmla="*/ 310515 h 405765"/>
              <a:gd name="connsiteX42" fmla="*/ 162207 w 198402"/>
              <a:gd name="connsiteY42" fmla="*/ 321945 h 405765"/>
              <a:gd name="connsiteX43" fmla="*/ 167922 w 198402"/>
              <a:gd name="connsiteY43" fmla="*/ 337185 h 405765"/>
              <a:gd name="connsiteX44" fmla="*/ 175542 w 198402"/>
              <a:gd name="connsiteY44" fmla="*/ 356235 h 405765"/>
              <a:gd name="connsiteX45" fmla="*/ 181257 w 198402"/>
              <a:gd name="connsiteY45" fmla="*/ 377190 h 405765"/>
              <a:gd name="connsiteX46" fmla="*/ 190782 w 198402"/>
              <a:gd name="connsiteY46" fmla="*/ 394335 h 405765"/>
              <a:gd name="connsiteX47" fmla="*/ 198402 w 198402"/>
              <a:gd name="connsiteY47" fmla="*/ 405765 h 405765"/>
              <a:gd name="connsiteX48" fmla="*/ 282 w 198402"/>
              <a:gd name="connsiteY48" fmla="*/ 405765 h 405765"/>
              <a:gd name="connsiteX0" fmla="*/ 282 w 198402"/>
              <a:gd name="connsiteY0" fmla="*/ 405765 h 405765"/>
              <a:gd name="connsiteX1" fmla="*/ 282 w 198402"/>
              <a:gd name="connsiteY1" fmla="*/ 394335 h 405765"/>
              <a:gd name="connsiteX2" fmla="*/ 4092 w 198402"/>
              <a:gd name="connsiteY2" fmla="*/ 377190 h 405765"/>
              <a:gd name="connsiteX3" fmla="*/ 5997 w 198402"/>
              <a:gd name="connsiteY3" fmla="*/ 371475 h 405765"/>
              <a:gd name="connsiteX4" fmla="*/ 9807 w 198402"/>
              <a:gd name="connsiteY4" fmla="*/ 365760 h 405765"/>
              <a:gd name="connsiteX5" fmla="*/ 11712 w 198402"/>
              <a:gd name="connsiteY5" fmla="*/ 344805 h 405765"/>
              <a:gd name="connsiteX6" fmla="*/ 13617 w 198402"/>
              <a:gd name="connsiteY6" fmla="*/ 339090 h 405765"/>
              <a:gd name="connsiteX7" fmla="*/ 17427 w 198402"/>
              <a:gd name="connsiteY7" fmla="*/ 316230 h 405765"/>
              <a:gd name="connsiteX8" fmla="*/ 21237 w 198402"/>
              <a:gd name="connsiteY8" fmla="*/ 291465 h 405765"/>
              <a:gd name="connsiteX9" fmla="*/ 21237 w 198402"/>
              <a:gd name="connsiteY9" fmla="*/ 230505 h 405765"/>
              <a:gd name="connsiteX10" fmla="*/ 25047 w 198402"/>
              <a:gd name="connsiteY10" fmla="*/ 219075 h 405765"/>
              <a:gd name="connsiteX11" fmla="*/ 26952 w 198402"/>
              <a:gd name="connsiteY11" fmla="*/ 205740 h 405765"/>
              <a:gd name="connsiteX12" fmla="*/ 30762 w 198402"/>
              <a:gd name="connsiteY12" fmla="*/ 200025 h 405765"/>
              <a:gd name="connsiteX13" fmla="*/ 36477 w 198402"/>
              <a:gd name="connsiteY13" fmla="*/ 188595 h 405765"/>
              <a:gd name="connsiteX14" fmla="*/ 40287 w 198402"/>
              <a:gd name="connsiteY14" fmla="*/ 123825 h 405765"/>
              <a:gd name="connsiteX15" fmla="*/ 44097 w 198402"/>
              <a:gd name="connsiteY15" fmla="*/ 85725 h 405765"/>
              <a:gd name="connsiteX16" fmla="*/ 46002 w 198402"/>
              <a:gd name="connsiteY16" fmla="*/ 43815 h 405765"/>
              <a:gd name="connsiteX17" fmla="*/ 47907 w 198402"/>
              <a:gd name="connsiteY17" fmla="*/ 28575 h 405765"/>
              <a:gd name="connsiteX18" fmla="*/ 51717 w 198402"/>
              <a:gd name="connsiteY18" fmla="*/ 22860 h 405765"/>
              <a:gd name="connsiteX19" fmla="*/ 53622 w 198402"/>
              <a:gd name="connsiteY19" fmla="*/ 17145 h 405765"/>
              <a:gd name="connsiteX20" fmla="*/ 59337 w 198402"/>
              <a:gd name="connsiteY20" fmla="*/ 1905 h 405765"/>
              <a:gd name="connsiteX21" fmla="*/ 65052 w 198402"/>
              <a:gd name="connsiteY21" fmla="*/ 0 h 405765"/>
              <a:gd name="connsiteX22" fmla="*/ 76482 w 198402"/>
              <a:gd name="connsiteY22" fmla="*/ 5715 h 405765"/>
              <a:gd name="connsiteX23" fmla="*/ 89817 w 198402"/>
              <a:gd name="connsiteY23" fmla="*/ 19050 h 405765"/>
              <a:gd name="connsiteX24" fmla="*/ 93627 w 198402"/>
              <a:gd name="connsiteY24" fmla="*/ 24765 h 405765"/>
              <a:gd name="connsiteX25" fmla="*/ 99342 w 198402"/>
              <a:gd name="connsiteY25" fmla="*/ 30480 h 405765"/>
              <a:gd name="connsiteX26" fmla="*/ 101247 w 198402"/>
              <a:gd name="connsiteY26" fmla="*/ 51435 h 405765"/>
              <a:gd name="connsiteX27" fmla="*/ 103152 w 198402"/>
              <a:gd name="connsiteY27" fmla="*/ 57150 h 405765"/>
              <a:gd name="connsiteX28" fmla="*/ 105057 w 198402"/>
              <a:gd name="connsiteY28" fmla="*/ 64770 h 405765"/>
              <a:gd name="connsiteX29" fmla="*/ 108867 w 198402"/>
              <a:gd name="connsiteY29" fmla="*/ 148590 h 405765"/>
              <a:gd name="connsiteX30" fmla="*/ 110772 w 198402"/>
              <a:gd name="connsiteY30" fmla="*/ 165735 h 405765"/>
              <a:gd name="connsiteX31" fmla="*/ 114582 w 198402"/>
              <a:gd name="connsiteY31" fmla="*/ 171450 h 405765"/>
              <a:gd name="connsiteX32" fmla="*/ 118392 w 198402"/>
              <a:gd name="connsiteY32" fmla="*/ 182880 h 405765"/>
              <a:gd name="connsiteX33" fmla="*/ 126012 w 198402"/>
              <a:gd name="connsiteY33" fmla="*/ 194310 h 405765"/>
              <a:gd name="connsiteX34" fmla="*/ 131727 w 198402"/>
              <a:gd name="connsiteY34" fmla="*/ 232410 h 405765"/>
              <a:gd name="connsiteX35" fmla="*/ 135537 w 198402"/>
              <a:gd name="connsiteY35" fmla="*/ 238125 h 405765"/>
              <a:gd name="connsiteX36" fmla="*/ 143157 w 198402"/>
              <a:gd name="connsiteY36" fmla="*/ 260985 h 405765"/>
              <a:gd name="connsiteX37" fmla="*/ 146967 w 198402"/>
              <a:gd name="connsiteY37" fmla="*/ 272415 h 405765"/>
              <a:gd name="connsiteX38" fmla="*/ 150777 w 198402"/>
              <a:gd name="connsiteY38" fmla="*/ 278130 h 405765"/>
              <a:gd name="connsiteX39" fmla="*/ 154587 w 198402"/>
              <a:gd name="connsiteY39" fmla="*/ 304800 h 405765"/>
              <a:gd name="connsiteX40" fmla="*/ 158397 w 198402"/>
              <a:gd name="connsiteY40" fmla="*/ 310515 h 405765"/>
              <a:gd name="connsiteX41" fmla="*/ 162207 w 198402"/>
              <a:gd name="connsiteY41" fmla="*/ 321945 h 405765"/>
              <a:gd name="connsiteX42" fmla="*/ 167922 w 198402"/>
              <a:gd name="connsiteY42" fmla="*/ 337185 h 405765"/>
              <a:gd name="connsiteX43" fmla="*/ 175542 w 198402"/>
              <a:gd name="connsiteY43" fmla="*/ 356235 h 405765"/>
              <a:gd name="connsiteX44" fmla="*/ 181257 w 198402"/>
              <a:gd name="connsiteY44" fmla="*/ 377190 h 405765"/>
              <a:gd name="connsiteX45" fmla="*/ 190782 w 198402"/>
              <a:gd name="connsiteY45" fmla="*/ 394335 h 405765"/>
              <a:gd name="connsiteX46" fmla="*/ 198402 w 198402"/>
              <a:gd name="connsiteY46" fmla="*/ 405765 h 405765"/>
              <a:gd name="connsiteX47" fmla="*/ 282 w 198402"/>
              <a:gd name="connsiteY47" fmla="*/ 405765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8402" h="405765">
                <a:moveTo>
                  <a:pt x="282" y="405765"/>
                </a:moveTo>
                <a:cubicBezTo>
                  <a:pt x="282" y="401955"/>
                  <a:pt x="-353" y="399098"/>
                  <a:pt x="282" y="394335"/>
                </a:cubicBezTo>
                <a:cubicBezTo>
                  <a:pt x="917" y="389572"/>
                  <a:pt x="2672" y="382870"/>
                  <a:pt x="4092" y="377190"/>
                </a:cubicBezTo>
                <a:cubicBezTo>
                  <a:pt x="4579" y="375242"/>
                  <a:pt x="5099" y="373271"/>
                  <a:pt x="5997" y="371475"/>
                </a:cubicBezTo>
                <a:cubicBezTo>
                  <a:pt x="7021" y="369427"/>
                  <a:pt x="8537" y="367665"/>
                  <a:pt x="9807" y="365760"/>
                </a:cubicBezTo>
                <a:cubicBezTo>
                  <a:pt x="10442" y="358775"/>
                  <a:pt x="10720" y="351748"/>
                  <a:pt x="11712" y="344805"/>
                </a:cubicBezTo>
                <a:cubicBezTo>
                  <a:pt x="11996" y="342817"/>
                  <a:pt x="13223" y="341059"/>
                  <a:pt x="13617" y="339090"/>
                </a:cubicBezTo>
                <a:cubicBezTo>
                  <a:pt x="15132" y="331515"/>
                  <a:pt x="15912" y="323805"/>
                  <a:pt x="17427" y="316230"/>
                </a:cubicBezTo>
                <a:cubicBezTo>
                  <a:pt x="20336" y="301685"/>
                  <a:pt x="18930" y="309918"/>
                  <a:pt x="21237" y="291465"/>
                </a:cubicBezTo>
                <a:cubicBezTo>
                  <a:pt x="18829" y="264977"/>
                  <a:pt x="17655" y="262741"/>
                  <a:pt x="21237" y="230505"/>
                </a:cubicBezTo>
                <a:cubicBezTo>
                  <a:pt x="21681" y="226513"/>
                  <a:pt x="25047" y="219075"/>
                  <a:pt x="25047" y="219075"/>
                </a:cubicBezTo>
                <a:cubicBezTo>
                  <a:pt x="25682" y="214630"/>
                  <a:pt x="25662" y="210041"/>
                  <a:pt x="26952" y="205740"/>
                </a:cubicBezTo>
                <a:cubicBezTo>
                  <a:pt x="27610" y="203547"/>
                  <a:pt x="29738" y="202073"/>
                  <a:pt x="30762" y="200025"/>
                </a:cubicBezTo>
                <a:cubicBezTo>
                  <a:pt x="38649" y="184251"/>
                  <a:pt x="25558" y="204973"/>
                  <a:pt x="36477" y="188595"/>
                </a:cubicBezTo>
                <a:lnTo>
                  <a:pt x="40287" y="123825"/>
                </a:lnTo>
                <a:cubicBezTo>
                  <a:pt x="42310" y="89435"/>
                  <a:pt x="38772" y="101699"/>
                  <a:pt x="44097" y="85725"/>
                </a:cubicBezTo>
                <a:cubicBezTo>
                  <a:pt x="44732" y="71755"/>
                  <a:pt x="45072" y="57768"/>
                  <a:pt x="46002" y="43815"/>
                </a:cubicBezTo>
                <a:cubicBezTo>
                  <a:pt x="46343" y="38707"/>
                  <a:pt x="46560" y="33514"/>
                  <a:pt x="47907" y="28575"/>
                </a:cubicBezTo>
                <a:cubicBezTo>
                  <a:pt x="48509" y="26366"/>
                  <a:pt x="50693" y="24908"/>
                  <a:pt x="51717" y="22860"/>
                </a:cubicBezTo>
                <a:cubicBezTo>
                  <a:pt x="52615" y="21064"/>
                  <a:pt x="53135" y="19093"/>
                  <a:pt x="53622" y="17145"/>
                </a:cubicBezTo>
                <a:cubicBezTo>
                  <a:pt x="54977" y="11724"/>
                  <a:pt x="54437" y="5825"/>
                  <a:pt x="59337" y="1905"/>
                </a:cubicBezTo>
                <a:cubicBezTo>
                  <a:pt x="60905" y="651"/>
                  <a:pt x="63147" y="635"/>
                  <a:pt x="65052" y="0"/>
                </a:cubicBezTo>
                <a:cubicBezTo>
                  <a:pt x="69129" y="1359"/>
                  <a:pt x="73441" y="2239"/>
                  <a:pt x="76482" y="5715"/>
                </a:cubicBezTo>
                <a:cubicBezTo>
                  <a:pt x="89069" y="20100"/>
                  <a:pt x="78068" y="15134"/>
                  <a:pt x="89817" y="19050"/>
                </a:cubicBezTo>
                <a:cubicBezTo>
                  <a:pt x="91087" y="20955"/>
                  <a:pt x="92161" y="23006"/>
                  <a:pt x="93627" y="24765"/>
                </a:cubicBezTo>
                <a:cubicBezTo>
                  <a:pt x="95352" y="26835"/>
                  <a:pt x="98602" y="27890"/>
                  <a:pt x="99342" y="30480"/>
                </a:cubicBezTo>
                <a:cubicBezTo>
                  <a:pt x="101269" y="37224"/>
                  <a:pt x="100255" y="44492"/>
                  <a:pt x="101247" y="51435"/>
                </a:cubicBezTo>
                <a:cubicBezTo>
                  <a:pt x="101531" y="53423"/>
                  <a:pt x="102600" y="55219"/>
                  <a:pt x="103152" y="57150"/>
                </a:cubicBezTo>
                <a:cubicBezTo>
                  <a:pt x="103871" y="59667"/>
                  <a:pt x="104422" y="62230"/>
                  <a:pt x="105057" y="64770"/>
                </a:cubicBezTo>
                <a:cubicBezTo>
                  <a:pt x="106327" y="92710"/>
                  <a:pt x="105778" y="120792"/>
                  <a:pt x="108867" y="148590"/>
                </a:cubicBezTo>
                <a:cubicBezTo>
                  <a:pt x="109502" y="154305"/>
                  <a:pt x="109377" y="160157"/>
                  <a:pt x="110772" y="165735"/>
                </a:cubicBezTo>
                <a:cubicBezTo>
                  <a:pt x="111327" y="167956"/>
                  <a:pt x="113652" y="169358"/>
                  <a:pt x="114582" y="171450"/>
                </a:cubicBezTo>
                <a:cubicBezTo>
                  <a:pt x="116213" y="175120"/>
                  <a:pt x="117122" y="179070"/>
                  <a:pt x="118392" y="182880"/>
                </a:cubicBezTo>
                <a:cubicBezTo>
                  <a:pt x="119840" y="187224"/>
                  <a:pt x="123790" y="186055"/>
                  <a:pt x="126012" y="194310"/>
                </a:cubicBezTo>
                <a:cubicBezTo>
                  <a:pt x="128234" y="202565"/>
                  <a:pt x="130140" y="225108"/>
                  <a:pt x="131727" y="232410"/>
                </a:cubicBezTo>
                <a:cubicBezTo>
                  <a:pt x="133314" y="239712"/>
                  <a:pt x="134813" y="235953"/>
                  <a:pt x="135537" y="238125"/>
                </a:cubicBezTo>
                <a:lnTo>
                  <a:pt x="143157" y="260985"/>
                </a:lnTo>
                <a:lnTo>
                  <a:pt x="146967" y="272415"/>
                </a:lnTo>
                <a:cubicBezTo>
                  <a:pt x="147691" y="274587"/>
                  <a:pt x="149507" y="276225"/>
                  <a:pt x="150777" y="278130"/>
                </a:cubicBezTo>
                <a:cubicBezTo>
                  <a:pt x="150977" y="279728"/>
                  <a:pt x="153488" y="301504"/>
                  <a:pt x="154587" y="304800"/>
                </a:cubicBezTo>
                <a:cubicBezTo>
                  <a:pt x="155311" y="306972"/>
                  <a:pt x="157467" y="308423"/>
                  <a:pt x="158397" y="310515"/>
                </a:cubicBezTo>
                <a:cubicBezTo>
                  <a:pt x="160028" y="314185"/>
                  <a:pt x="160937" y="318135"/>
                  <a:pt x="162207" y="321945"/>
                </a:cubicBezTo>
                <a:cubicBezTo>
                  <a:pt x="167700" y="338423"/>
                  <a:pt x="160097" y="325447"/>
                  <a:pt x="167922" y="337185"/>
                </a:cubicBezTo>
                <a:cubicBezTo>
                  <a:pt x="168557" y="350520"/>
                  <a:pt x="174433" y="342931"/>
                  <a:pt x="175542" y="356235"/>
                </a:cubicBezTo>
                <a:cubicBezTo>
                  <a:pt x="175709" y="358236"/>
                  <a:pt x="178717" y="370840"/>
                  <a:pt x="181257" y="377190"/>
                </a:cubicBezTo>
                <a:cubicBezTo>
                  <a:pt x="183797" y="383540"/>
                  <a:pt x="190782" y="394335"/>
                  <a:pt x="190782" y="394335"/>
                </a:cubicBezTo>
                <a:cubicBezTo>
                  <a:pt x="193031" y="403333"/>
                  <a:pt x="195326" y="399613"/>
                  <a:pt x="198402" y="405765"/>
                </a:cubicBezTo>
                <a:lnTo>
                  <a:pt x="282" y="405765"/>
                </a:lnTo>
                <a:close/>
              </a:path>
            </a:pathLst>
          </a:custGeom>
          <a:solidFill>
            <a:srgbClr val="FF99CC">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60" name="Rectangle 59">
            <a:extLst>
              <a:ext uri="{FF2B5EF4-FFF2-40B4-BE49-F238E27FC236}">
                <a16:creationId xmlns:a16="http://schemas.microsoft.com/office/drawing/2014/main" id="{0AC54948-5507-4468-A0E8-7F277F4DB13C}"/>
              </a:ext>
            </a:extLst>
          </p:cNvPr>
          <p:cNvSpPr/>
          <p:nvPr/>
        </p:nvSpPr>
        <p:spPr>
          <a:xfrm flipH="1">
            <a:off x="7638253" y="4998540"/>
            <a:ext cx="32570" cy="370730"/>
          </a:xfrm>
          <a:prstGeom prst="rect">
            <a:avLst/>
          </a:prstGeom>
          <a:solidFill>
            <a:srgbClr val="3684B9"/>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61" name="Rectangle 60">
            <a:extLst>
              <a:ext uri="{FF2B5EF4-FFF2-40B4-BE49-F238E27FC236}">
                <a16:creationId xmlns:a16="http://schemas.microsoft.com/office/drawing/2014/main" id="{68C357A8-7F04-4091-8C60-572220DC5A3A}"/>
              </a:ext>
            </a:extLst>
          </p:cNvPr>
          <p:cNvSpPr/>
          <p:nvPr/>
        </p:nvSpPr>
        <p:spPr>
          <a:xfrm flipH="1">
            <a:off x="7693900" y="5080756"/>
            <a:ext cx="34289" cy="290473"/>
          </a:xfrm>
          <a:prstGeom prst="rect">
            <a:avLst/>
          </a:prstGeom>
          <a:solidFill>
            <a:srgbClr val="3684B9"/>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62" name="Rectangle 61">
            <a:extLst>
              <a:ext uri="{FF2B5EF4-FFF2-40B4-BE49-F238E27FC236}">
                <a16:creationId xmlns:a16="http://schemas.microsoft.com/office/drawing/2014/main" id="{47E7B4DB-E2F2-4BF6-BBBA-4EB7EAE39C43}"/>
              </a:ext>
            </a:extLst>
          </p:cNvPr>
          <p:cNvSpPr/>
          <p:nvPr/>
        </p:nvSpPr>
        <p:spPr>
          <a:xfrm flipH="1">
            <a:off x="8015696" y="4993309"/>
            <a:ext cx="32570" cy="370730"/>
          </a:xfrm>
          <a:prstGeom prst="rect">
            <a:avLst/>
          </a:prstGeom>
          <a:solidFill>
            <a:srgbClr val="3684B9"/>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63" name="Rectangle 62">
            <a:extLst>
              <a:ext uri="{FF2B5EF4-FFF2-40B4-BE49-F238E27FC236}">
                <a16:creationId xmlns:a16="http://schemas.microsoft.com/office/drawing/2014/main" id="{50B4D9F7-D3AB-4D16-A06B-AC88EF768597}"/>
              </a:ext>
            </a:extLst>
          </p:cNvPr>
          <p:cNvSpPr/>
          <p:nvPr/>
        </p:nvSpPr>
        <p:spPr>
          <a:xfrm flipH="1">
            <a:off x="8071343" y="5075526"/>
            <a:ext cx="34289" cy="290473"/>
          </a:xfrm>
          <a:prstGeom prst="rect">
            <a:avLst/>
          </a:prstGeom>
          <a:solidFill>
            <a:srgbClr val="3684B9"/>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defTabSz="342772" eaLnBrk="1" fontAlgn="auto" hangingPunct="1">
              <a:spcBef>
                <a:spcPts val="0"/>
              </a:spcBef>
              <a:spcAft>
                <a:spcPts val="0"/>
              </a:spcAft>
              <a:buClr>
                <a:srgbClr val="000000"/>
              </a:buClr>
              <a:defRPr/>
            </a:pPr>
            <a:endParaRPr lang="en-US" sz="1050" kern="0" dirty="0">
              <a:solidFill>
                <a:srgbClr val="FFFFFF"/>
              </a:solidFill>
              <a:latin typeface="Effra"/>
              <a:sym typeface="Arial"/>
            </a:endParaRPr>
          </a:p>
        </p:txBody>
      </p:sp>
      <p:sp>
        <p:nvSpPr>
          <p:cNvPr id="66" name="Rectangle 69">
            <a:extLst>
              <a:ext uri="{FF2B5EF4-FFF2-40B4-BE49-F238E27FC236}">
                <a16:creationId xmlns:a16="http://schemas.microsoft.com/office/drawing/2014/main" id="{01CE2DD5-D62E-432B-8467-C39CC9E4C5F9}"/>
              </a:ext>
            </a:extLst>
          </p:cNvPr>
          <p:cNvSpPr/>
          <p:nvPr/>
        </p:nvSpPr>
        <p:spPr>
          <a:xfrm>
            <a:off x="6931318" y="1621186"/>
            <a:ext cx="2111660" cy="2998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defTabSz="428625" eaLnBrk="1" fontAlgn="auto" hangingPunct="1">
              <a:spcBef>
                <a:spcPts val="0"/>
              </a:spcBef>
              <a:spcAft>
                <a:spcPts val="0"/>
              </a:spcAft>
              <a:buClr>
                <a:srgbClr val="000000"/>
              </a:buClr>
              <a:defRPr/>
            </a:pPr>
            <a:r>
              <a:rPr lang="en-GB" sz="891" b="1" kern="0" dirty="0">
                <a:solidFill>
                  <a:srgbClr val="FFFFFF"/>
                </a:solidFill>
                <a:latin typeface="Effra"/>
                <a:sym typeface="Arial"/>
              </a:rPr>
              <a:t>ÖZET</a:t>
            </a:r>
          </a:p>
        </p:txBody>
      </p:sp>
      <p:sp>
        <p:nvSpPr>
          <p:cNvPr id="80" name="Rectangle 70">
            <a:extLst>
              <a:ext uri="{FF2B5EF4-FFF2-40B4-BE49-F238E27FC236}">
                <a16:creationId xmlns:a16="http://schemas.microsoft.com/office/drawing/2014/main" id="{584ED817-364F-4EE8-B20F-2214D4F0851A}"/>
              </a:ext>
            </a:extLst>
          </p:cNvPr>
          <p:cNvSpPr/>
          <p:nvPr/>
        </p:nvSpPr>
        <p:spPr>
          <a:xfrm>
            <a:off x="6842175" y="1921029"/>
            <a:ext cx="191413" cy="3605760"/>
          </a:xfrm>
          <a:prstGeom prst="rect">
            <a:avLst/>
          </a:prstGeom>
          <a:solidFill>
            <a:schemeClr val="bg1"/>
          </a:solidFill>
          <a:ln w="28575" cap="sq">
            <a:no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28625" eaLnBrk="1" fontAlgn="auto" hangingPunct="1">
              <a:spcBef>
                <a:spcPts val="0"/>
              </a:spcBef>
              <a:spcAft>
                <a:spcPts val="0"/>
              </a:spcAft>
              <a:buClr>
                <a:srgbClr val="000000"/>
              </a:buClr>
              <a:defRPr/>
            </a:pPr>
            <a:endParaRPr lang="en-GB" sz="844" kern="0" dirty="0">
              <a:solidFill>
                <a:srgbClr val="001E46"/>
              </a:solidFill>
              <a:latin typeface="Effra"/>
              <a:sym typeface="Arial"/>
            </a:endParaRPr>
          </a:p>
        </p:txBody>
      </p:sp>
      <p:sp>
        <p:nvSpPr>
          <p:cNvPr id="67" name="Rectangle 70">
            <a:extLst>
              <a:ext uri="{FF2B5EF4-FFF2-40B4-BE49-F238E27FC236}">
                <a16:creationId xmlns:a16="http://schemas.microsoft.com/office/drawing/2014/main" id="{584ED817-364F-4EE8-B20F-2214D4F0851A}"/>
              </a:ext>
            </a:extLst>
          </p:cNvPr>
          <p:cNvSpPr/>
          <p:nvPr/>
        </p:nvSpPr>
        <p:spPr>
          <a:xfrm>
            <a:off x="6928437" y="1921029"/>
            <a:ext cx="2111660" cy="3605760"/>
          </a:xfrm>
          <a:prstGeom prst="rect">
            <a:avLst/>
          </a:prstGeom>
          <a:solidFill>
            <a:schemeClr val="accent6">
              <a:lumMod val="20000"/>
              <a:lumOff val="80000"/>
            </a:schemeClr>
          </a:solidFill>
          <a:ln w="28575" cap="sq">
            <a:no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28625" eaLnBrk="1" fontAlgn="auto" hangingPunct="1">
              <a:spcBef>
                <a:spcPts val="0"/>
              </a:spcBef>
              <a:spcAft>
                <a:spcPts val="0"/>
              </a:spcAft>
              <a:buClr>
                <a:srgbClr val="000000"/>
              </a:buClr>
              <a:defRPr/>
            </a:pPr>
            <a:endParaRPr lang="en-GB" sz="844" kern="0" dirty="0">
              <a:solidFill>
                <a:srgbClr val="001E46"/>
              </a:solidFill>
              <a:latin typeface="Effra"/>
              <a:sym typeface="Arial"/>
            </a:endParaRPr>
          </a:p>
        </p:txBody>
      </p:sp>
      <p:sp>
        <p:nvSpPr>
          <p:cNvPr id="68" name="Rectangle 71">
            <a:extLst>
              <a:ext uri="{FF2B5EF4-FFF2-40B4-BE49-F238E27FC236}">
                <a16:creationId xmlns:a16="http://schemas.microsoft.com/office/drawing/2014/main" id="{9B9EC1B9-632C-4CFF-8069-0A6FE6369715}"/>
              </a:ext>
            </a:extLst>
          </p:cNvPr>
          <p:cNvSpPr/>
          <p:nvPr/>
        </p:nvSpPr>
        <p:spPr>
          <a:xfrm>
            <a:off x="7032032" y="2050388"/>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A</a:t>
            </a:r>
          </a:p>
        </p:txBody>
      </p:sp>
      <p:sp>
        <p:nvSpPr>
          <p:cNvPr id="69" name="Rectangle 72">
            <a:extLst>
              <a:ext uri="{FF2B5EF4-FFF2-40B4-BE49-F238E27FC236}">
                <a16:creationId xmlns:a16="http://schemas.microsoft.com/office/drawing/2014/main" id="{775B399F-1A9F-4B93-BA01-6DDD3DB8881D}"/>
              </a:ext>
            </a:extLst>
          </p:cNvPr>
          <p:cNvSpPr/>
          <p:nvPr/>
        </p:nvSpPr>
        <p:spPr>
          <a:xfrm>
            <a:off x="7262869" y="1981175"/>
            <a:ext cx="1701854" cy="415498"/>
          </a:xfrm>
          <a:prstGeom prst="rect">
            <a:avLst/>
          </a:prstGeom>
        </p:spPr>
        <p:txBody>
          <a:bodyPr wrap="square">
            <a:spAutoFit/>
          </a:bodyPr>
          <a:lstStyle/>
          <a:p>
            <a:pPr defTabSz="257090" eaLnBrk="1" fontAlgn="auto" hangingPunct="1">
              <a:spcBef>
                <a:spcPts val="0"/>
              </a:spcBef>
              <a:spcAft>
                <a:spcPts val="0"/>
              </a:spcAft>
              <a:buClr>
                <a:srgbClr val="000000"/>
              </a:buClr>
              <a:defRPr/>
            </a:pPr>
            <a:endParaRPr lang="en-US" sz="1050" kern="0" dirty="0">
              <a:solidFill>
                <a:srgbClr val="001E46"/>
              </a:solidFill>
              <a:latin typeface="Effra Light" panose="020B0403020203020204" pitchFamily="34" charset="0"/>
              <a:ea typeface="+mn-ea"/>
              <a:cs typeface="Arial"/>
              <a:sym typeface="Arial"/>
            </a:endParaRPr>
          </a:p>
          <a:p>
            <a:pPr defTabSz="257090" eaLnBrk="1" fontAlgn="auto" hangingPunct="1">
              <a:spcBef>
                <a:spcPts val="0"/>
              </a:spcBef>
              <a:spcAft>
                <a:spcPts val="0"/>
              </a:spcAft>
              <a:buClr>
                <a:srgbClr val="000000"/>
              </a:buClr>
              <a:defRPr/>
            </a:pPr>
            <a:endParaRPr lang="en-GB" sz="1050" kern="0" dirty="0">
              <a:solidFill>
                <a:srgbClr val="001E46"/>
              </a:solidFill>
              <a:latin typeface="Effra"/>
              <a:ea typeface="+mn-ea"/>
              <a:cs typeface="Arial"/>
              <a:sym typeface="Arial"/>
            </a:endParaRPr>
          </a:p>
        </p:txBody>
      </p:sp>
      <p:sp>
        <p:nvSpPr>
          <p:cNvPr id="70" name="Rectangle 74">
            <a:extLst>
              <a:ext uri="{FF2B5EF4-FFF2-40B4-BE49-F238E27FC236}">
                <a16:creationId xmlns:a16="http://schemas.microsoft.com/office/drawing/2014/main" id="{D964FBE0-BC45-4451-BD42-5E9E9F072616}"/>
              </a:ext>
            </a:extLst>
          </p:cNvPr>
          <p:cNvSpPr/>
          <p:nvPr/>
        </p:nvSpPr>
        <p:spPr>
          <a:xfrm>
            <a:off x="7017851" y="2778167"/>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B</a:t>
            </a:r>
          </a:p>
        </p:txBody>
      </p:sp>
      <p:sp>
        <p:nvSpPr>
          <p:cNvPr id="71" name="Rectangle 76">
            <a:extLst>
              <a:ext uri="{FF2B5EF4-FFF2-40B4-BE49-F238E27FC236}">
                <a16:creationId xmlns:a16="http://schemas.microsoft.com/office/drawing/2014/main" id="{0098CF71-52EE-43F0-832B-81682C1E4711}"/>
              </a:ext>
            </a:extLst>
          </p:cNvPr>
          <p:cNvSpPr/>
          <p:nvPr/>
        </p:nvSpPr>
        <p:spPr>
          <a:xfrm>
            <a:off x="7262870" y="2711866"/>
            <a:ext cx="1808157" cy="577081"/>
          </a:xfrm>
          <a:prstGeom prst="rect">
            <a:avLst/>
          </a:prstGeom>
        </p:spPr>
        <p:txBody>
          <a:bodyPr wrap="square">
            <a:spAutoFit/>
          </a:bodyPr>
          <a:lstStyle/>
          <a:p>
            <a:pPr defTabSz="257090" eaLnBrk="1" fontAlgn="auto" hangingPunct="1">
              <a:spcBef>
                <a:spcPts val="0"/>
              </a:spcBef>
              <a:spcAft>
                <a:spcPts val="0"/>
              </a:spcAft>
              <a:buClr>
                <a:srgbClr val="000000"/>
              </a:buClr>
              <a:defRPr/>
            </a:pPr>
            <a:r>
              <a:rPr lang="en-US" sz="1050" kern="0" dirty="0" err="1">
                <a:solidFill>
                  <a:srgbClr val="001E46"/>
                </a:solidFill>
                <a:latin typeface="Effra Light" panose="020B0403020203020204" pitchFamily="34" charset="0"/>
                <a:ea typeface="+mn-ea"/>
                <a:cs typeface="Arial"/>
                <a:sym typeface="Arial"/>
              </a:rPr>
              <a:t>Bazal</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insülin</a:t>
            </a:r>
            <a:r>
              <a:rPr lang="en-US" sz="1050" kern="0" dirty="0">
                <a:solidFill>
                  <a:srgbClr val="001E46"/>
                </a:solidFill>
                <a:latin typeface="Effra Light" panose="020B0403020203020204" pitchFamily="34" charset="0"/>
                <a:ea typeface="+mn-ea"/>
                <a:cs typeface="Arial"/>
                <a:sym typeface="Arial"/>
              </a:rPr>
              <a:t>, SG </a:t>
            </a:r>
            <a:r>
              <a:rPr lang="en-US" sz="1050" kern="0" dirty="0" err="1">
                <a:solidFill>
                  <a:srgbClr val="001E46"/>
                </a:solidFill>
                <a:latin typeface="Effra Light" panose="020B0403020203020204" pitchFamily="34" charset="0"/>
                <a:ea typeface="+mn-ea"/>
                <a:cs typeface="Arial"/>
                <a:sym typeface="Arial"/>
              </a:rPr>
              <a:t>değerlerine</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göre</a:t>
            </a:r>
            <a:r>
              <a:rPr lang="en-US" sz="1050" kern="0" dirty="0">
                <a:solidFill>
                  <a:srgbClr val="001E46"/>
                </a:solidFill>
                <a:latin typeface="Effra Light" panose="020B0403020203020204" pitchFamily="34" charset="0"/>
                <a:ea typeface="+mn-ea"/>
                <a:cs typeface="Arial"/>
                <a:sym typeface="Arial"/>
              </a:rPr>
              <a:t> her 5 </a:t>
            </a:r>
            <a:r>
              <a:rPr lang="en-US" sz="1050" kern="0" dirty="0" err="1">
                <a:solidFill>
                  <a:srgbClr val="001E46"/>
                </a:solidFill>
                <a:latin typeface="Effra Light" panose="020B0403020203020204" pitchFamily="34" charset="0"/>
                <a:ea typeface="+mn-ea"/>
                <a:cs typeface="Arial"/>
                <a:sym typeface="Arial"/>
              </a:rPr>
              <a:t>dakikada</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bir</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ayarlanır</a:t>
            </a:r>
            <a:endParaRPr lang="en-GB" sz="1050" kern="0" dirty="0">
              <a:solidFill>
                <a:srgbClr val="001E46"/>
              </a:solidFill>
              <a:latin typeface="Effra"/>
              <a:ea typeface="+mn-ea"/>
              <a:cs typeface="Arial"/>
              <a:sym typeface="Arial"/>
            </a:endParaRPr>
          </a:p>
        </p:txBody>
      </p:sp>
      <p:sp>
        <p:nvSpPr>
          <p:cNvPr id="72" name="Rectangle 77">
            <a:extLst>
              <a:ext uri="{FF2B5EF4-FFF2-40B4-BE49-F238E27FC236}">
                <a16:creationId xmlns:a16="http://schemas.microsoft.com/office/drawing/2014/main" id="{6CDB5C9F-34E5-4ED6-81DD-D7F6E991AC1E}"/>
              </a:ext>
            </a:extLst>
          </p:cNvPr>
          <p:cNvSpPr/>
          <p:nvPr/>
        </p:nvSpPr>
        <p:spPr>
          <a:xfrm>
            <a:off x="7032032" y="3327221"/>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C</a:t>
            </a:r>
          </a:p>
        </p:txBody>
      </p:sp>
      <p:sp>
        <p:nvSpPr>
          <p:cNvPr id="73" name="Rectangle 78">
            <a:extLst>
              <a:ext uri="{FF2B5EF4-FFF2-40B4-BE49-F238E27FC236}">
                <a16:creationId xmlns:a16="http://schemas.microsoft.com/office/drawing/2014/main" id="{13A1DBDC-9DB4-45D2-8301-32BB80E33686}"/>
              </a:ext>
            </a:extLst>
          </p:cNvPr>
          <p:cNvSpPr/>
          <p:nvPr/>
        </p:nvSpPr>
        <p:spPr>
          <a:xfrm>
            <a:off x="7275826" y="3258965"/>
            <a:ext cx="1701854" cy="577081"/>
          </a:xfrm>
          <a:prstGeom prst="rect">
            <a:avLst/>
          </a:prstGeom>
        </p:spPr>
        <p:txBody>
          <a:bodyPr wrap="square">
            <a:spAutoFit/>
          </a:bodyPr>
          <a:lstStyle/>
          <a:p>
            <a:pPr defTabSz="257090" eaLnBrk="1" fontAlgn="auto" hangingPunct="1">
              <a:spcBef>
                <a:spcPts val="0"/>
              </a:spcBef>
              <a:spcAft>
                <a:spcPts val="0"/>
              </a:spcAft>
              <a:buClr>
                <a:srgbClr val="000000"/>
              </a:buClr>
              <a:defRPr/>
            </a:pPr>
            <a:r>
              <a:rPr lang="en-US" sz="1050" kern="0" dirty="0" err="1">
                <a:solidFill>
                  <a:srgbClr val="001E46"/>
                </a:solidFill>
                <a:latin typeface="Effra Light" panose="020B0403020203020204" pitchFamily="34" charset="0"/>
                <a:ea typeface="+mn-ea"/>
                <a:cs typeface="Arial"/>
                <a:sym typeface="Arial"/>
              </a:rPr>
              <a:t>Otomatik</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düzeltme</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hedefi</a:t>
            </a:r>
            <a:r>
              <a:rPr lang="en-US" sz="1050" kern="0" dirty="0">
                <a:solidFill>
                  <a:srgbClr val="001E46"/>
                </a:solidFill>
                <a:latin typeface="Effra Light" panose="020B0403020203020204" pitchFamily="34" charset="0"/>
                <a:ea typeface="+mn-ea"/>
                <a:cs typeface="Arial"/>
                <a:sym typeface="Arial"/>
              </a:rPr>
              <a:t> 120 mg / dL </a:t>
            </a:r>
            <a:r>
              <a:rPr lang="en-US" sz="1050" kern="0" dirty="0" err="1">
                <a:solidFill>
                  <a:srgbClr val="001E46"/>
                </a:solidFill>
                <a:latin typeface="Effra Light" panose="020B0403020203020204" pitchFamily="34" charset="0"/>
                <a:ea typeface="+mn-ea"/>
                <a:cs typeface="Arial"/>
                <a:sym typeface="Arial"/>
              </a:rPr>
              <a:t>olarak</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ayarlanmıştır</a:t>
            </a:r>
            <a:endParaRPr lang="en-GB" sz="1050" kern="0" dirty="0">
              <a:solidFill>
                <a:srgbClr val="001E46"/>
              </a:solidFill>
              <a:latin typeface="Effra"/>
              <a:ea typeface="+mn-ea"/>
              <a:cs typeface="Arial"/>
              <a:sym typeface="Arial"/>
            </a:endParaRPr>
          </a:p>
        </p:txBody>
      </p:sp>
      <p:sp>
        <p:nvSpPr>
          <p:cNvPr id="74" name="Rectangle 80">
            <a:extLst>
              <a:ext uri="{FF2B5EF4-FFF2-40B4-BE49-F238E27FC236}">
                <a16:creationId xmlns:a16="http://schemas.microsoft.com/office/drawing/2014/main" id="{E3EE7D57-355B-4FB4-8051-8A11C61696FD}"/>
              </a:ext>
            </a:extLst>
          </p:cNvPr>
          <p:cNvSpPr/>
          <p:nvPr/>
        </p:nvSpPr>
        <p:spPr>
          <a:xfrm>
            <a:off x="7033588" y="3864794"/>
            <a:ext cx="201887" cy="236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D</a:t>
            </a:r>
          </a:p>
        </p:txBody>
      </p:sp>
      <p:sp>
        <p:nvSpPr>
          <p:cNvPr id="75" name="Rectangle 81">
            <a:extLst>
              <a:ext uri="{FF2B5EF4-FFF2-40B4-BE49-F238E27FC236}">
                <a16:creationId xmlns:a16="http://schemas.microsoft.com/office/drawing/2014/main" id="{9EF9CC84-D993-409C-8C9F-D55EFAD438B6}"/>
              </a:ext>
            </a:extLst>
          </p:cNvPr>
          <p:cNvSpPr/>
          <p:nvPr/>
        </p:nvSpPr>
        <p:spPr>
          <a:xfrm>
            <a:off x="7277381" y="3799229"/>
            <a:ext cx="1725351" cy="1546577"/>
          </a:xfrm>
          <a:prstGeom prst="rect">
            <a:avLst/>
          </a:prstGeom>
        </p:spPr>
        <p:txBody>
          <a:bodyPr wrap="square">
            <a:spAutoFit/>
          </a:bodyPr>
          <a:lstStyle/>
          <a:p>
            <a:pPr defTabSz="257090" eaLnBrk="1" fontAlgn="auto" hangingPunct="1">
              <a:spcBef>
                <a:spcPts val="0"/>
              </a:spcBef>
              <a:spcAft>
                <a:spcPts val="0"/>
              </a:spcAft>
              <a:buClr>
                <a:srgbClr val="000000"/>
              </a:buClr>
              <a:defRPr/>
            </a:pPr>
            <a:r>
              <a:rPr lang="en-US" sz="1050" kern="0" dirty="0" err="1">
                <a:solidFill>
                  <a:srgbClr val="001E46"/>
                </a:solidFill>
                <a:latin typeface="Effra Light" panose="020B0403020203020204" pitchFamily="34" charset="0"/>
                <a:ea typeface="+mn-ea"/>
                <a:cs typeface="Arial"/>
                <a:sym typeface="Arial"/>
              </a:rPr>
              <a:t>Algoritma</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tarafından</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belirlendiği</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üzere</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maksimum</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bazal</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değerine</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ulaşılırsa</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ve</a:t>
            </a:r>
            <a:r>
              <a:rPr lang="en-US" sz="1050" kern="0" dirty="0">
                <a:solidFill>
                  <a:srgbClr val="001E46"/>
                </a:solidFill>
                <a:latin typeface="Effra Light" panose="020B0403020203020204" pitchFamily="34" charset="0"/>
                <a:ea typeface="+mn-ea"/>
                <a:cs typeface="Arial"/>
                <a:sym typeface="Arial"/>
              </a:rPr>
              <a:t> SG 120 mg / </a:t>
            </a:r>
            <a:r>
              <a:rPr lang="en-US" sz="1050" kern="0" dirty="0" err="1">
                <a:solidFill>
                  <a:srgbClr val="001E46"/>
                </a:solidFill>
                <a:latin typeface="Effra Light" panose="020B0403020203020204" pitchFamily="34" charset="0"/>
                <a:ea typeface="+mn-ea"/>
                <a:cs typeface="Arial"/>
                <a:sym typeface="Arial"/>
              </a:rPr>
              <a:t>dL'nin</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üzerindeyse</a:t>
            </a:r>
            <a:r>
              <a:rPr lang="en-US" sz="1050" kern="0" dirty="0">
                <a:solidFill>
                  <a:srgbClr val="001E46"/>
                </a:solidFill>
                <a:latin typeface="Effra Light" panose="020B0403020203020204" pitchFamily="34" charset="0"/>
                <a:ea typeface="+mn-ea"/>
                <a:cs typeface="Arial"/>
                <a:sym typeface="Arial"/>
              </a:rPr>
              <a:t> her 5 </a:t>
            </a:r>
            <a:r>
              <a:rPr lang="en-US" sz="1050" kern="0" dirty="0" err="1">
                <a:solidFill>
                  <a:srgbClr val="001E46"/>
                </a:solidFill>
                <a:latin typeface="Effra Light" panose="020B0403020203020204" pitchFamily="34" charset="0"/>
                <a:ea typeface="+mn-ea"/>
                <a:cs typeface="Arial"/>
                <a:sym typeface="Arial"/>
              </a:rPr>
              <a:t>dakikada</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bir</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otomatik</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düzeltmeler</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yapılır</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Geçici</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Hedefi</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ayarlandıysa</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otomatik</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düzeltme</a:t>
            </a:r>
            <a:r>
              <a:rPr lang="en-US" sz="1050" kern="0" dirty="0">
                <a:solidFill>
                  <a:srgbClr val="001E46"/>
                </a:solidFill>
                <a:latin typeface="Effra Light" panose="020B0403020203020204" pitchFamily="34" charset="0"/>
                <a:ea typeface="+mn-ea"/>
                <a:cs typeface="Arial"/>
                <a:sym typeface="Arial"/>
              </a:rPr>
              <a:t> YOKTUR.</a:t>
            </a:r>
          </a:p>
        </p:txBody>
      </p:sp>
      <p:sp>
        <p:nvSpPr>
          <p:cNvPr id="48" name="Rectangle 72">
            <a:extLst>
              <a:ext uri="{FF2B5EF4-FFF2-40B4-BE49-F238E27FC236}">
                <a16:creationId xmlns:a16="http://schemas.microsoft.com/office/drawing/2014/main" id="{2DBAF650-DC9E-4E46-8260-9AFB795A1130}"/>
              </a:ext>
            </a:extLst>
          </p:cNvPr>
          <p:cNvSpPr/>
          <p:nvPr/>
        </p:nvSpPr>
        <p:spPr>
          <a:xfrm>
            <a:off x="7262869" y="1981176"/>
            <a:ext cx="1808156" cy="577081"/>
          </a:xfrm>
          <a:prstGeom prst="rect">
            <a:avLst/>
          </a:prstGeom>
        </p:spPr>
        <p:txBody>
          <a:bodyPr wrap="square">
            <a:spAutoFit/>
          </a:bodyPr>
          <a:lstStyle/>
          <a:p>
            <a:pPr defTabSz="257090" eaLnBrk="1" fontAlgn="auto" hangingPunct="1">
              <a:spcBef>
                <a:spcPts val="0"/>
              </a:spcBef>
              <a:spcAft>
                <a:spcPts val="0"/>
              </a:spcAft>
              <a:buClr>
                <a:srgbClr val="000000"/>
              </a:buClr>
              <a:defRPr/>
            </a:pPr>
            <a:r>
              <a:rPr lang="en-US" sz="1050" kern="0" dirty="0">
                <a:solidFill>
                  <a:srgbClr val="001E46"/>
                </a:solidFill>
                <a:latin typeface="Effra Light" panose="020B0403020203020204" pitchFamily="34" charset="0"/>
                <a:ea typeface="+mn-ea"/>
                <a:cs typeface="Arial"/>
                <a:sym typeface="Arial"/>
              </a:rPr>
              <a:t> </a:t>
            </a:r>
          </a:p>
          <a:p>
            <a:pPr defTabSz="257090" eaLnBrk="1" fontAlgn="auto" hangingPunct="1">
              <a:spcBef>
                <a:spcPts val="0"/>
              </a:spcBef>
              <a:spcAft>
                <a:spcPts val="0"/>
              </a:spcAft>
              <a:buClr>
                <a:srgbClr val="000000"/>
              </a:buClr>
              <a:defRPr/>
            </a:pPr>
            <a:endParaRPr lang="en-US" sz="1050" kern="0" dirty="0">
              <a:solidFill>
                <a:srgbClr val="001E46"/>
              </a:solidFill>
              <a:latin typeface="Effra Light" panose="020B0403020203020204" pitchFamily="34" charset="0"/>
              <a:ea typeface="+mn-ea"/>
              <a:cs typeface="Arial"/>
              <a:sym typeface="Arial"/>
            </a:endParaRPr>
          </a:p>
          <a:p>
            <a:pPr defTabSz="257090" eaLnBrk="1" fontAlgn="auto" hangingPunct="1">
              <a:spcBef>
                <a:spcPts val="0"/>
              </a:spcBef>
              <a:spcAft>
                <a:spcPts val="0"/>
              </a:spcAft>
              <a:buClr>
                <a:srgbClr val="000000"/>
              </a:buClr>
              <a:defRPr/>
            </a:pPr>
            <a:endParaRPr lang="en-GB" sz="1050" kern="0" dirty="0">
              <a:solidFill>
                <a:srgbClr val="001E46"/>
              </a:solidFill>
              <a:latin typeface="Effra"/>
              <a:ea typeface="+mn-ea"/>
              <a:cs typeface="Arial"/>
              <a:sym typeface="Arial"/>
            </a:endParaRPr>
          </a:p>
        </p:txBody>
      </p:sp>
      <p:sp>
        <p:nvSpPr>
          <p:cNvPr id="51" name="Rectangle 72">
            <a:extLst>
              <a:ext uri="{FF2B5EF4-FFF2-40B4-BE49-F238E27FC236}">
                <a16:creationId xmlns:a16="http://schemas.microsoft.com/office/drawing/2014/main" id="{C49FFDB8-84EC-49FC-96B0-5D1710A42850}"/>
              </a:ext>
            </a:extLst>
          </p:cNvPr>
          <p:cNvSpPr/>
          <p:nvPr/>
        </p:nvSpPr>
        <p:spPr>
          <a:xfrm>
            <a:off x="7262869" y="1973011"/>
            <a:ext cx="1808156" cy="577081"/>
          </a:xfrm>
          <a:prstGeom prst="rect">
            <a:avLst/>
          </a:prstGeom>
        </p:spPr>
        <p:txBody>
          <a:bodyPr wrap="square">
            <a:spAutoFit/>
          </a:bodyPr>
          <a:lstStyle/>
          <a:p>
            <a:pPr defTabSz="257090" eaLnBrk="1" fontAlgn="auto" hangingPunct="1">
              <a:spcBef>
                <a:spcPts val="0"/>
              </a:spcBef>
              <a:spcAft>
                <a:spcPts val="0"/>
              </a:spcAft>
              <a:buClr>
                <a:srgbClr val="000000"/>
              </a:buClr>
              <a:defRPr/>
            </a:pPr>
            <a:r>
              <a:rPr lang="en-US" sz="1050" kern="0" dirty="0" err="1">
                <a:solidFill>
                  <a:srgbClr val="001E46"/>
                </a:solidFill>
                <a:latin typeface="Effra Light" panose="020B0403020203020204" pitchFamily="34" charset="0"/>
                <a:ea typeface="+mn-ea"/>
                <a:cs typeface="Arial"/>
                <a:sym typeface="Arial"/>
              </a:rPr>
              <a:t>Varsayılan</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ayar</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olan</a:t>
            </a:r>
            <a:r>
              <a:rPr lang="en-US" sz="1050" kern="0" dirty="0">
                <a:solidFill>
                  <a:srgbClr val="001E46"/>
                </a:solidFill>
                <a:latin typeface="Effra Light" panose="020B0403020203020204" pitchFamily="34" charset="0"/>
                <a:ea typeface="+mn-ea"/>
                <a:cs typeface="Arial"/>
                <a:sym typeface="Arial"/>
              </a:rPr>
              <a:t> 100 mg / dL </a:t>
            </a:r>
            <a:r>
              <a:rPr lang="en-US" sz="1050" kern="0" dirty="0" err="1">
                <a:solidFill>
                  <a:srgbClr val="001E46"/>
                </a:solidFill>
                <a:latin typeface="Effra Light" panose="020B0403020203020204" pitchFamily="34" charset="0"/>
                <a:ea typeface="+mn-ea"/>
                <a:cs typeface="Arial"/>
                <a:sym typeface="Arial"/>
              </a:rPr>
              <a:t>ve</a:t>
            </a:r>
            <a:r>
              <a:rPr lang="en-US" sz="1050" kern="0" dirty="0">
                <a:solidFill>
                  <a:srgbClr val="001E46"/>
                </a:solidFill>
                <a:latin typeface="Effra Light" panose="020B0403020203020204" pitchFamily="34" charset="0"/>
                <a:ea typeface="+mn-ea"/>
                <a:cs typeface="Arial"/>
                <a:sym typeface="Arial"/>
              </a:rPr>
              <a:t> 110 mg / dL </a:t>
            </a:r>
            <a:r>
              <a:rPr lang="en-US" sz="1050" kern="0" dirty="0" err="1">
                <a:solidFill>
                  <a:srgbClr val="001E46"/>
                </a:solidFill>
                <a:latin typeface="Effra Light" panose="020B0403020203020204" pitchFamily="34" charset="0"/>
                <a:ea typeface="+mn-ea"/>
                <a:cs typeface="Arial"/>
                <a:sym typeface="Arial"/>
              </a:rPr>
              <a:t>veya</a:t>
            </a:r>
            <a:r>
              <a:rPr lang="en-US" sz="1050" kern="0" dirty="0">
                <a:solidFill>
                  <a:srgbClr val="001E46"/>
                </a:solidFill>
                <a:latin typeface="Effra Light" panose="020B0403020203020204" pitchFamily="34" charset="0"/>
                <a:ea typeface="+mn-ea"/>
                <a:cs typeface="Arial"/>
                <a:sym typeface="Arial"/>
              </a:rPr>
              <a:t> 120 mg / dL </a:t>
            </a:r>
            <a:r>
              <a:rPr lang="en-US" sz="1050" kern="0" dirty="0" err="1">
                <a:solidFill>
                  <a:srgbClr val="001E46"/>
                </a:solidFill>
                <a:latin typeface="Effra Light" panose="020B0403020203020204" pitchFamily="34" charset="0"/>
                <a:ea typeface="+mn-ea"/>
                <a:cs typeface="Arial"/>
                <a:sym typeface="Arial"/>
              </a:rPr>
              <a:t>arasında</a:t>
            </a:r>
            <a:r>
              <a:rPr lang="en-US" sz="1050" kern="0" dirty="0">
                <a:solidFill>
                  <a:srgbClr val="001E46"/>
                </a:solidFill>
                <a:latin typeface="Effra Light" panose="020B0403020203020204" pitchFamily="34" charset="0"/>
                <a:ea typeface="+mn-ea"/>
                <a:cs typeface="Arial"/>
                <a:sym typeface="Arial"/>
              </a:rPr>
              <a:t> </a:t>
            </a:r>
            <a:r>
              <a:rPr lang="en-US" sz="1050" kern="0" dirty="0" err="1">
                <a:solidFill>
                  <a:srgbClr val="001E46"/>
                </a:solidFill>
                <a:latin typeface="Effra Light" panose="020B0403020203020204" pitchFamily="34" charset="0"/>
                <a:ea typeface="+mn-ea"/>
                <a:cs typeface="Arial"/>
                <a:sym typeface="Arial"/>
              </a:rPr>
              <a:t>seçim</a:t>
            </a:r>
            <a:endParaRPr lang="en-GB" sz="1050" kern="0" dirty="0">
              <a:solidFill>
                <a:srgbClr val="001E46"/>
              </a:solidFill>
              <a:latin typeface="Effra"/>
              <a:ea typeface="+mn-ea"/>
              <a:cs typeface="Arial"/>
              <a:sym typeface="Arial"/>
            </a:endParaRPr>
          </a:p>
        </p:txBody>
      </p:sp>
      <p:sp>
        <p:nvSpPr>
          <p:cNvPr id="76" name="Rectangle 68">
            <a:extLst>
              <a:ext uri="{FF2B5EF4-FFF2-40B4-BE49-F238E27FC236}">
                <a16:creationId xmlns:a16="http://schemas.microsoft.com/office/drawing/2014/main" id="{E69314BC-9CAD-4C64-864D-4C875D1945AD}"/>
              </a:ext>
            </a:extLst>
          </p:cNvPr>
          <p:cNvSpPr/>
          <p:nvPr/>
        </p:nvSpPr>
        <p:spPr>
          <a:xfrm>
            <a:off x="2412619" y="3776989"/>
            <a:ext cx="225293" cy="213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214304" eaLnBrk="1" fontAlgn="auto" hangingPunct="1">
              <a:spcBef>
                <a:spcPts val="0"/>
              </a:spcBef>
              <a:spcAft>
                <a:spcPts val="0"/>
              </a:spcAft>
              <a:buClr>
                <a:srgbClr val="000000"/>
              </a:buClr>
              <a:defRPr/>
            </a:pPr>
            <a:r>
              <a:rPr lang="en-GB" sz="844" b="1" u="sng" kern="0" dirty="0">
                <a:solidFill>
                  <a:srgbClr val="FFFFFF"/>
                </a:solidFill>
                <a:latin typeface="Effra"/>
                <a:sym typeface="Arial"/>
              </a:rPr>
              <a:t>A</a:t>
            </a:r>
          </a:p>
        </p:txBody>
      </p:sp>
      <p:pic>
        <p:nvPicPr>
          <p:cNvPr id="7" name="Grafik 6">
            <a:extLst>
              <a:ext uri="{FF2B5EF4-FFF2-40B4-BE49-F238E27FC236}">
                <a16:creationId xmlns:a16="http://schemas.microsoft.com/office/drawing/2014/main" id="{ADA86866-991B-406E-B524-418092310852}"/>
              </a:ext>
            </a:extLst>
          </p:cNvPr>
          <p:cNvPicPr>
            <a:picLocks noChangeAspect="1"/>
          </p:cNvPicPr>
          <p:nvPr/>
        </p:nvPicPr>
        <p:blipFill>
          <a:blip r:embed="rId5"/>
          <a:stretch>
            <a:fillRect/>
          </a:stretch>
        </p:blipFill>
        <p:spPr>
          <a:xfrm>
            <a:off x="2097200" y="2755451"/>
            <a:ext cx="214313" cy="1771650"/>
          </a:xfrm>
          <a:prstGeom prst="rect">
            <a:avLst/>
          </a:prstGeom>
        </p:spPr>
      </p:pic>
      <p:sp>
        <p:nvSpPr>
          <p:cNvPr id="3" name="Metin kutusu 2">
            <a:extLst>
              <a:ext uri="{FF2B5EF4-FFF2-40B4-BE49-F238E27FC236}">
                <a16:creationId xmlns:a16="http://schemas.microsoft.com/office/drawing/2014/main" id="{973301DF-B32B-094F-8B10-C45BDAFBB5D0}"/>
              </a:ext>
            </a:extLst>
          </p:cNvPr>
          <p:cNvSpPr txBox="1"/>
          <p:nvPr/>
        </p:nvSpPr>
        <p:spPr>
          <a:xfrm>
            <a:off x="65125" y="0"/>
            <a:ext cx="9067800" cy="1200329"/>
          </a:xfrm>
          <a:prstGeom prst="rect">
            <a:avLst/>
          </a:prstGeom>
          <a:solidFill>
            <a:srgbClr val="00B0F0"/>
          </a:solidFill>
        </p:spPr>
        <p:txBody>
          <a:bodyPr wrap="square" rtlCol="0">
            <a:spAutoFit/>
          </a:bodyPr>
          <a:lstStyle/>
          <a:p>
            <a:pPr algn="ctr"/>
            <a:r>
              <a:rPr lang="tr-TR" sz="3600" dirty="0">
                <a:latin typeface="Calibri" panose="020F0502020204030204" pitchFamily="34" charset="0"/>
                <a:cs typeface="Calibri" panose="020F0502020204030204" pitchFamily="34" charset="0"/>
              </a:rPr>
              <a:t>Otomatik bazal ayarı ve otomatik düzeltme </a:t>
            </a:r>
            <a:r>
              <a:rPr lang="tr-TR" sz="3600" dirty="0" err="1">
                <a:latin typeface="Calibri" panose="020F0502020204030204" pitchFamily="34" charset="0"/>
                <a:cs typeface="Calibri" panose="020F0502020204030204" pitchFamily="34" charset="0"/>
              </a:rPr>
              <a:t>bolusu</a:t>
            </a:r>
            <a:r>
              <a:rPr lang="tr-TR" sz="3600" dirty="0">
                <a:latin typeface="Calibri" panose="020F0502020204030204" pitchFamily="34" charset="0"/>
                <a:cs typeface="Calibri" panose="020F0502020204030204" pitchFamily="34" charset="0"/>
              </a:rPr>
              <a:t> gönderimi</a:t>
            </a:r>
          </a:p>
        </p:txBody>
      </p:sp>
    </p:spTree>
    <p:extLst>
      <p:ext uri="{BB962C8B-B14F-4D97-AF65-F5344CB8AC3E}">
        <p14:creationId xmlns:p14="http://schemas.microsoft.com/office/powerpoint/2010/main" val="235857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68" grpId="0" animBg="1"/>
      <p:bldP spid="70" grpId="0" animBg="1"/>
      <p:bldP spid="71" grpId="0"/>
      <p:bldP spid="72" grpId="0" animBg="1"/>
      <p:bldP spid="73" grpId="0"/>
      <p:bldP spid="74" grpId="0" animBg="1"/>
      <p:bldP spid="75" grpId="0"/>
      <p:bldP spid="51" grpId="0"/>
      <p:bldP spid="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4E48FB-0823-A74E-AAC6-BEA5436C469F}"/>
              </a:ext>
            </a:extLst>
          </p:cNvPr>
          <p:cNvSpPr>
            <a:spLocks noGrp="1"/>
          </p:cNvSpPr>
          <p:nvPr>
            <p:ph type="title"/>
          </p:nvPr>
        </p:nvSpPr>
        <p:spPr>
          <a:xfrm>
            <a:off x="298807" y="127337"/>
            <a:ext cx="8546386" cy="563562"/>
          </a:xfrm>
          <a:solidFill>
            <a:srgbClr val="00B0F0"/>
          </a:solidFill>
        </p:spPr>
        <p:txBody>
          <a:bodyPr/>
          <a:lstStyle/>
          <a:p>
            <a:r>
              <a:rPr lang="tr-TR" dirty="0"/>
              <a:t>Minimed780G: Temel yenilikler-3</a:t>
            </a:r>
          </a:p>
        </p:txBody>
      </p:sp>
      <p:pic>
        <p:nvPicPr>
          <p:cNvPr id="3" name="Resim 2" descr="kişi, kıyafet, iç mekan, tutma içeren bir resim&#10;&#10;Açıklama otomatik olarak oluşturuldu">
            <a:extLst>
              <a:ext uri="{FF2B5EF4-FFF2-40B4-BE49-F238E27FC236}">
                <a16:creationId xmlns:a16="http://schemas.microsoft.com/office/drawing/2014/main" id="{13F8806B-335D-024D-826D-CF64905DF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28" y="4800600"/>
            <a:ext cx="2048167" cy="1363559"/>
          </a:xfrm>
          <a:prstGeom prst="rect">
            <a:avLst/>
          </a:prstGeom>
        </p:spPr>
      </p:pic>
      <p:pic>
        <p:nvPicPr>
          <p:cNvPr id="5" name="Resim 4" descr="ekran, cep telefonu, telefon, tablo içeren bir resim&#10;&#10;Açıklama otomatik olarak oluşturuldu">
            <a:extLst>
              <a:ext uri="{FF2B5EF4-FFF2-40B4-BE49-F238E27FC236}">
                <a16:creationId xmlns:a16="http://schemas.microsoft.com/office/drawing/2014/main" id="{96EE8858-79C8-8342-B91E-A05141B34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057" y="860699"/>
            <a:ext cx="2288510" cy="3218635"/>
          </a:xfrm>
          <a:prstGeom prst="rect">
            <a:avLst/>
          </a:prstGeom>
        </p:spPr>
      </p:pic>
      <p:sp>
        <p:nvSpPr>
          <p:cNvPr id="6" name="Metin kutusu 5">
            <a:extLst>
              <a:ext uri="{FF2B5EF4-FFF2-40B4-BE49-F238E27FC236}">
                <a16:creationId xmlns:a16="http://schemas.microsoft.com/office/drawing/2014/main" id="{DC5B224B-32E1-A645-B2E0-67952D8B1851}"/>
              </a:ext>
            </a:extLst>
          </p:cNvPr>
          <p:cNvSpPr txBox="1"/>
          <p:nvPr/>
        </p:nvSpPr>
        <p:spPr>
          <a:xfrm>
            <a:off x="240241" y="729020"/>
            <a:ext cx="6529816" cy="6001643"/>
          </a:xfrm>
          <a:prstGeom prst="rect">
            <a:avLst/>
          </a:prstGeom>
          <a:noFill/>
        </p:spPr>
        <p:txBody>
          <a:bodyPr wrap="square" rtlCol="0">
            <a:spAutoFit/>
          </a:bodyPr>
          <a:lstStyle/>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Güvenli yemek </a:t>
            </a:r>
            <a:r>
              <a:rPr lang="tr-TR" sz="2400" dirty="0" err="1">
                <a:solidFill>
                  <a:srgbClr val="FF0000"/>
                </a:solidFill>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Sistem yemek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hesaplanırken,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değerinin düşük veya yüksek seyretme ihtimaline göre </a:t>
            </a:r>
            <a:r>
              <a:rPr lang="tr-TR" sz="2000" dirty="0">
                <a:latin typeface="Calibri" panose="020F0502020204030204" pitchFamily="34" charset="0"/>
                <a:cs typeface="Calibri" panose="020F0502020204030204" pitchFamily="34" charset="0"/>
              </a:rPr>
              <a:t>(Bir tür trend oklarını dikkate alarak)</a:t>
            </a:r>
            <a:r>
              <a:rPr lang="tr-TR" sz="2400" dirty="0">
                <a:latin typeface="Calibri" panose="020F0502020204030204" pitchFamily="34" charset="0"/>
                <a:cs typeface="Calibri" panose="020F0502020204030204" pitchFamily="34" charset="0"/>
              </a:rPr>
              <a:t> yemek </a:t>
            </a:r>
            <a:r>
              <a:rPr lang="tr-TR" sz="2400" dirty="0" err="1">
                <a:latin typeface="Calibri" panose="020F0502020204030204" pitchFamily="34" charset="0"/>
                <a:cs typeface="Calibri" panose="020F0502020204030204" pitchFamily="34" charset="0"/>
              </a:rPr>
              <a:t>bolusunu</a:t>
            </a:r>
            <a:r>
              <a:rPr lang="tr-TR" sz="2400" dirty="0">
                <a:latin typeface="Calibri" panose="020F0502020204030204" pitchFamily="34" charset="0"/>
                <a:cs typeface="Calibri" panose="020F0502020204030204" pitchFamily="34" charset="0"/>
              </a:rPr>
              <a:t> düşürmekte ya da artırmaktadır. Bazen ise hipoglisemi öngörüsüne göre yemek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göndermemektedir.</a:t>
            </a:r>
          </a:p>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Güvenli düzeltme </a:t>
            </a:r>
            <a:r>
              <a:rPr lang="tr-TR" sz="2400" dirty="0" err="1">
                <a:solidFill>
                  <a:srgbClr val="FF0000"/>
                </a:solidFill>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Eğer yemek sırasında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değeri yüksekse, daha fazla düzeltme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göndermek üzere </a:t>
            </a:r>
            <a:r>
              <a:rPr lang="tr-TR" sz="2000" dirty="0">
                <a:latin typeface="Calibri" panose="020F0502020204030204" pitchFamily="34" charset="0"/>
                <a:cs typeface="Calibri" panose="020F0502020204030204" pitchFamily="34" charset="0"/>
              </a:rPr>
              <a:t>(düşük eşik değeri 50 mg/dl olarak dikkate alınarak) </a:t>
            </a:r>
            <a:r>
              <a:rPr lang="tr-TR" sz="2400" dirty="0">
                <a:latin typeface="Calibri" panose="020F0502020204030204" pitchFamily="34" charset="0"/>
                <a:cs typeface="Calibri" panose="020F0502020204030204" pitchFamily="34" charset="0"/>
              </a:rPr>
              <a:t>düzeltme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hesaplanmaktadır.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Otomatik bazal ve otomatik düzeltme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özellikleri nedeniyle, </a:t>
            </a:r>
            <a:r>
              <a:rPr lang="tr-TR" sz="2400" dirty="0">
                <a:solidFill>
                  <a:srgbClr val="FF0000"/>
                </a:solidFill>
                <a:latin typeface="Calibri" panose="020F0502020204030204" pitchFamily="34" charset="0"/>
                <a:cs typeface="Calibri" panose="020F0502020204030204" pitchFamily="34" charset="0"/>
              </a:rPr>
              <a:t>ikili ya da yayma </a:t>
            </a:r>
            <a:r>
              <a:rPr lang="tr-TR" sz="2400" dirty="0" err="1">
                <a:solidFill>
                  <a:srgbClr val="FF0000"/>
                </a:solidFill>
                <a:latin typeface="Calibri" panose="020F0502020204030204" pitchFamily="34" charset="0"/>
                <a:cs typeface="Calibri" panose="020F0502020204030204" pitchFamily="34" charset="0"/>
              </a:rPr>
              <a:t>bolus</a:t>
            </a:r>
            <a:r>
              <a:rPr lang="tr-TR" sz="2400" dirty="0">
                <a:solidFill>
                  <a:srgbClr val="FF0000"/>
                </a:solidFill>
                <a:latin typeface="Calibri" panose="020F0502020204030204" pitchFamily="34" charset="0"/>
                <a:cs typeface="Calibri" panose="020F0502020204030204" pitchFamily="34" charset="0"/>
              </a:rPr>
              <a:t> ihtiyacı ortadan kalkmaktadır</a:t>
            </a:r>
            <a:r>
              <a:rPr lang="tr-TR" sz="2400" dirty="0">
                <a:latin typeface="Calibri" panose="020F0502020204030204" pitchFamily="34" charset="0"/>
                <a:cs typeface="Calibri" panose="020F0502020204030204" pitchFamily="34" charset="0"/>
              </a:rPr>
              <a:t>. Bu nedenle sistemde bu seçenekler yoktur</a:t>
            </a:r>
          </a:p>
        </p:txBody>
      </p:sp>
    </p:spTree>
    <p:extLst>
      <p:ext uri="{BB962C8B-B14F-4D97-AF65-F5344CB8AC3E}">
        <p14:creationId xmlns:p14="http://schemas.microsoft.com/office/powerpoint/2010/main" val="231900854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FB5FAE9-B566-D048-B171-3CB4660D7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8" y="1058883"/>
            <a:ext cx="8963025" cy="3674841"/>
          </a:xfrm>
          <a:prstGeom prst="rect">
            <a:avLst/>
          </a:prstGeom>
          <a:noFill/>
        </p:spPr>
      </p:pic>
      <p:sp>
        <p:nvSpPr>
          <p:cNvPr id="5" name="Başlık 4">
            <a:extLst>
              <a:ext uri="{FF2B5EF4-FFF2-40B4-BE49-F238E27FC236}">
                <a16:creationId xmlns:a16="http://schemas.microsoft.com/office/drawing/2014/main" id="{724215EB-5BF6-344B-BDD1-1DA5F135ADCF}"/>
              </a:ext>
            </a:extLst>
          </p:cNvPr>
          <p:cNvSpPr>
            <a:spLocks noGrp="1"/>
          </p:cNvSpPr>
          <p:nvPr>
            <p:ph type="title"/>
          </p:nvPr>
        </p:nvSpPr>
        <p:spPr>
          <a:xfrm>
            <a:off x="228600" y="274638"/>
            <a:ext cx="8824913" cy="715962"/>
          </a:xfrm>
          <a:solidFill>
            <a:srgbClr val="00B0F0"/>
          </a:solidFill>
        </p:spPr>
        <p:txBody>
          <a:bodyPr/>
          <a:lstStyle/>
          <a:p>
            <a:r>
              <a:rPr lang="tr-TR" dirty="0"/>
              <a:t>Örnek vaka</a:t>
            </a:r>
          </a:p>
        </p:txBody>
      </p:sp>
      <p:sp>
        <p:nvSpPr>
          <p:cNvPr id="6" name="Metin kutusu 5">
            <a:extLst>
              <a:ext uri="{FF2B5EF4-FFF2-40B4-BE49-F238E27FC236}">
                <a16:creationId xmlns:a16="http://schemas.microsoft.com/office/drawing/2014/main" id="{2FB34A50-82B4-AB49-9811-61C816D96471}"/>
              </a:ext>
            </a:extLst>
          </p:cNvPr>
          <p:cNvSpPr txBox="1"/>
          <p:nvPr/>
        </p:nvSpPr>
        <p:spPr>
          <a:xfrm>
            <a:off x="228600" y="5013702"/>
            <a:ext cx="8534400" cy="1569660"/>
          </a:xfrm>
          <a:prstGeom prst="rect">
            <a:avLst/>
          </a:prstGeom>
          <a:solidFill>
            <a:srgbClr val="92D05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Toplam </a:t>
            </a:r>
            <a:r>
              <a:rPr lang="tr-TR" sz="2400" dirty="0" err="1">
                <a:latin typeface="Calibri" panose="020F0502020204030204" pitchFamily="34" charset="0"/>
                <a:cs typeface="Calibri" panose="020F0502020204030204" pitchFamily="34" charset="0"/>
              </a:rPr>
              <a:t>bolus</a:t>
            </a:r>
            <a:r>
              <a:rPr lang="tr-TR" sz="2400" dirty="0">
                <a:latin typeface="Calibri" panose="020F0502020204030204" pitchFamily="34" charset="0"/>
                <a:cs typeface="Calibri" panose="020F0502020204030204" pitchFamily="34" charset="0"/>
              </a:rPr>
              <a:t> dozunun % 22’si otomatik düzeltme için kullanılmıştır.</a:t>
            </a:r>
          </a:p>
          <a:p>
            <a:pPr algn="ctr"/>
            <a:r>
              <a:rPr lang="tr-TR" sz="2400" dirty="0">
                <a:latin typeface="Calibri" panose="020F0502020204030204" pitchFamily="34" charset="0"/>
                <a:cs typeface="Calibri" panose="020F0502020204030204" pitchFamily="34" charset="0"/>
              </a:rPr>
              <a:t>Bu oran tedavide düzeltme </a:t>
            </a:r>
            <a:r>
              <a:rPr lang="tr-TR" sz="2400" dirty="0" err="1">
                <a:latin typeface="Calibri" panose="020F0502020204030204" pitchFamily="34" charset="0"/>
                <a:cs typeface="Calibri" panose="020F0502020204030204" pitchFamily="34" charset="0"/>
              </a:rPr>
              <a:t>bolusunun</a:t>
            </a:r>
            <a:r>
              <a:rPr lang="tr-TR" sz="2400" dirty="0">
                <a:latin typeface="Calibri" panose="020F0502020204030204" pitchFamily="34" charset="0"/>
                <a:cs typeface="Calibri" panose="020F0502020204030204" pitchFamily="34" charset="0"/>
              </a:rPr>
              <a:t> yerini </a:t>
            </a:r>
            <a:r>
              <a:rPr lang="tr-TR" sz="2400" dirty="0" err="1">
                <a:latin typeface="Calibri" panose="020F0502020204030204" pitchFamily="34" charset="0"/>
                <a:cs typeface="Calibri" panose="020F0502020204030204" pitchFamily="34" charset="0"/>
              </a:rPr>
              <a:t>göstermektedir.Bu</a:t>
            </a:r>
            <a:r>
              <a:rPr lang="tr-TR" sz="2400" dirty="0">
                <a:latin typeface="Calibri" panose="020F0502020204030204" pitchFamily="34" charset="0"/>
                <a:cs typeface="Calibri" panose="020F0502020204030204" pitchFamily="34" charset="0"/>
              </a:rPr>
              <a:t> oranın yüksek olması beslenme </a:t>
            </a:r>
            <a:r>
              <a:rPr lang="tr-TR" sz="2400" dirty="0" err="1">
                <a:latin typeface="Calibri" panose="020F0502020204030204" pitchFamily="34" charset="0"/>
                <a:cs typeface="Calibri" panose="020F0502020204030204" pitchFamily="34" charset="0"/>
              </a:rPr>
              <a:t>vb</a:t>
            </a:r>
            <a:r>
              <a:rPr lang="tr-TR" sz="2400" dirty="0">
                <a:latin typeface="Calibri" panose="020F0502020204030204" pitchFamily="34" charset="0"/>
                <a:cs typeface="Calibri" panose="020F0502020204030204" pitchFamily="34" charset="0"/>
              </a:rPr>
              <a:t> konularda özenli olunmadığını da gösterir.</a:t>
            </a:r>
          </a:p>
        </p:txBody>
      </p:sp>
    </p:spTree>
    <p:extLst>
      <p:ext uri="{BB962C8B-B14F-4D97-AF65-F5344CB8AC3E}">
        <p14:creationId xmlns:p14="http://schemas.microsoft.com/office/powerpoint/2010/main" val="239094259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4E48FB-0823-A74E-AAC6-BEA5436C469F}"/>
              </a:ext>
            </a:extLst>
          </p:cNvPr>
          <p:cNvSpPr>
            <a:spLocks noGrp="1"/>
          </p:cNvSpPr>
          <p:nvPr>
            <p:ph type="title"/>
          </p:nvPr>
        </p:nvSpPr>
        <p:spPr>
          <a:xfrm>
            <a:off x="298807" y="127337"/>
            <a:ext cx="8546386" cy="563562"/>
          </a:xfrm>
          <a:solidFill>
            <a:srgbClr val="00B0F0"/>
          </a:solidFill>
        </p:spPr>
        <p:txBody>
          <a:bodyPr/>
          <a:lstStyle/>
          <a:p>
            <a:r>
              <a:rPr lang="tr-TR" dirty="0"/>
              <a:t>Minimed780G: Temel yenilikler-4</a:t>
            </a:r>
          </a:p>
        </p:txBody>
      </p:sp>
      <p:pic>
        <p:nvPicPr>
          <p:cNvPr id="3" name="Resim 2" descr="kişi, kıyafet, iç mekan, tutma içeren bir resim&#10;&#10;Açıklama otomatik olarak oluşturuldu">
            <a:extLst>
              <a:ext uri="{FF2B5EF4-FFF2-40B4-BE49-F238E27FC236}">
                <a16:creationId xmlns:a16="http://schemas.microsoft.com/office/drawing/2014/main" id="{13F8806B-335D-024D-826D-CF64905DF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28" y="4800600"/>
            <a:ext cx="2048167" cy="1363559"/>
          </a:xfrm>
          <a:prstGeom prst="rect">
            <a:avLst/>
          </a:prstGeom>
        </p:spPr>
      </p:pic>
      <p:pic>
        <p:nvPicPr>
          <p:cNvPr id="5" name="Resim 4" descr="ekran, cep telefonu, telefon, tablo içeren bir resim&#10;&#10;Açıklama otomatik olarak oluşturuldu">
            <a:extLst>
              <a:ext uri="{FF2B5EF4-FFF2-40B4-BE49-F238E27FC236}">
                <a16:creationId xmlns:a16="http://schemas.microsoft.com/office/drawing/2014/main" id="{96EE8858-79C8-8342-B91E-A05141B34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490" y="835743"/>
            <a:ext cx="2288510" cy="3218635"/>
          </a:xfrm>
          <a:prstGeom prst="rect">
            <a:avLst/>
          </a:prstGeom>
        </p:spPr>
      </p:pic>
      <p:sp>
        <p:nvSpPr>
          <p:cNvPr id="6" name="Metin kutusu 5">
            <a:extLst>
              <a:ext uri="{FF2B5EF4-FFF2-40B4-BE49-F238E27FC236}">
                <a16:creationId xmlns:a16="http://schemas.microsoft.com/office/drawing/2014/main" id="{DC5B224B-32E1-A645-B2E0-67952D8B1851}"/>
              </a:ext>
            </a:extLst>
          </p:cNvPr>
          <p:cNvSpPr txBox="1"/>
          <p:nvPr/>
        </p:nvSpPr>
        <p:spPr>
          <a:xfrm>
            <a:off x="240240" y="729020"/>
            <a:ext cx="6846359" cy="6463308"/>
          </a:xfrm>
          <a:prstGeom prst="rect">
            <a:avLst/>
          </a:prstGeom>
          <a:noFill/>
        </p:spPr>
        <p:txBody>
          <a:bodyPr wrap="square" rtlCol="0">
            <a:spAutoFit/>
          </a:bodyPr>
          <a:lstStyle/>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Egzersizde geçici </a:t>
            </a:r>
            <a:r>
              <a:rPr lang="tr-TR" sz="2400" dirty="0" err="1">
                <a:solidFill>
                  <a:srgbClr val="FF0000"/>
                </a:solidFill>
                <a:latin typeface="Calibri" panose="020F0502020204030204" pitchFamily="34" charset="0"/>
                <a:cs typeface="Calibri" panose="020F0502020204030204" pitchFamily="34" charset="0"/>
              </a:rPr>
              <a:t>glukoz</a:t>
            </a:r>
            <a:r>
              <a:rPr lang="tr-TR" sz="2400" dirty="0">
                <a:solidFill>
                  <a:srgbClr val="FF0000"/>
                </a:solidFill>
                <a:latin typeface="Calibri" panose="020F0502020204030204" pitchFamily="34" charset="0"/>
                <a:cs typeface="Calibri" panose="020F0502020204030204" pitchFamily="34" charset="0"/>
              </a:rPr>
              <a:t> hedefi</a:t>
            </a:r>
            <a:r>
              <a:rPr lang="tr-TR" sz="2400" dirty="0">
                <a:latin typeface="Calibri" panose="020F0502020204030204" pitchFamily="34" charset="0"/>
                <a:cs typeface="Calibri" panose="020F0502020204030204" pitchFamily="34" charset="0"/>
              </a:rPr>
              <a:t>: Egzersizden 60-120 </a:t>
            </a:r>
            <a:r>
              <a:rPr lang="tr-TR" sz="2400" dirty="0" err="1">
                <a:latin typeface="Calibri" panose="020F0502020204030204" pitchFamily="34" charset="0"/>
                <a:cs typeface="Calibri" panose="020F0502020204030204" pitchFamily="34" charset="0"/>
              </a:rPr>
              <a:t>dk</a:t>
            </a:r>
            <a:r>
              <a:rPr lang="tr-TR" sz="2400" dirty="0">
                <a:latin typeface="Calibri" panose="020F0502020204030204" pitchFamily="34" charset="0"/>
                <a:cs typeface="Calibri" panose="020F0502020204030204" pitchFamily="34" charset="0"/>
              </a:rPr>
              <a:t> önce hedef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150 mg/dl olarak seçilir ve egzersiz bitiminden 15 dakika sonra, bu seçim iptal edilir. Bu süre boyunca otomatik düzeltme de çalışmaz.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Bu sayede egzersiz  öncesi, egzersiz sırasında ve sonrasındaki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yönetimi kolaylaşır.</a:t>
            </a:r>
          </a:p>
          <a:p>
            <a:pPr marL="285750" indent="-285750">
              <a:buFont typeface="Arial" panose="020B0604020202020204" pitchFamily="34" charset="0"/>
              <a:buChar char="•"/>
            </a:pPr>
            <a:r>
              <a:rPr lang="tr-TR" sz="2400" dirty="0">
                <a:solidFill>
                  <a:srgbClr val="FF0000"/>
                </a:solidFill>
                <a:latin typeface="Calibri" panose="020F0502020204030204" pitchFamily="34" charset="0"/>
                <a:cs typeface="Calibri" panose="020F0502020204030204" pitchFamily="34" charset="0"/>
              </a:rPr>
              <a:t>Daha az otomatik </a:t>
            </a:r>
            <a:r>
              <a:rPr lang="tr-TR" sz="2400" dirty="0" err="1">
                <a:solidFill>
                  <a:srgbClr val="FF0000"/>
                </a:solidFill>
                <a:latin typeface="Calibri" panose="020F0502020204030204" pitchFamily="34" charset="0"/>
                <a:cs typeface="Calibri" panose="020F0502020204030204" pitchFamily="34" charset="0"/>
              </a:rPr>
              <a:t>moddan</a:t>
            </a:r>
            <a:r>
              <a:rPr lang="tr-TR" sz="2400" dirty="0">
                <a:solidFill>
                  <a:srgbClr val="FF0000"/>
                </a:solidFill>
                <a:latin typeface="Calibri" panose="020F0502020204030204" pitchFamily="34" charset="0"/>
                <a:cs typeface="Calibri" panose="020F0502020204030204" pitchFamily="34" charset="0"/>
              </a:rPr>
              <a:t> çıkış</a:t>
            </a:r>
          </a:p>
          <a:p>
            <a:pPr marL="742950" lvl="1" indent="-285750">
              <a:buFont typeface="Arial" panose="020B0604020202020204" pitchFamily="34" charset="0"/>
              <a:buChar char="•"/>
            </a:pPr>
            <a:r>
              <a:rPr lang="tr-TR" dirty="0" err="1">
                <a:latin typeface="Calibri" panose="020F0502020204030204" pitchFamily="34" charset="0"/>
                <a:cs typeface="Calibri" panose="020F0502020204030204" pitchFamily="34" charset="0"/>
              </a:rPr>
              <a:t>Sensör</a:t>
            </a:r>
            <a:r>
              <a:rPr lang="tr-TR" dirty="0">
                <a:latin typeface="Calibri" panose="020F0502020204030204" pitchFamily="34" charset="0"/>
                <a:cs typeface="Calibri" panose="020F0502020204030204" pitchFamily="34" charset="0"/>
              </a:rPr>
              <a:t> kapalı ise</a:t>
            </a:r>
            <a:endParaRPr lang="tr-TR"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tr-TR" dirty="0">
                <a:latin typeface="Calibri" panose="020F0502020204030204" pitchFamily="34" charset="0"/>
                <a:cs typeface="Calibri" panose="020F0502020204030204" pitchFamily="34" charset="0"/>
              </a:rPr>
              <a:t>İnsülin gönderimi 4 saattir manuel olarak durdurulmuşsa,</a:t>
            </a:r>
            <a:endParaRPr lang="tr-TR"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tr-TR" dirty="0" err="1">
                <a:latin typeface="Calibri" panose="020F0502020204030204" pitchFamily="34" charset="0"/>
                <a:cs typeface="Calibri" panose="020F0502020204030204" pitchFamily="34" charset="0"/>
              </a:rPr>
              <a:t>Sensör</a:t>
            </a:r>
            <a:r>
              <a:rPr lang="tr-TR" dirty="0">
                <a:latin typeface="Calibri" panose="020F0502020204030204" pitchFamily="34" charset="0"/>
                <a:cs typeface="Calibri" panose="020F0502020204030204" pitchFamily="34" charset="0"/>
              </a:rPr>
              <a:t> değerleri olmadan 4 saat geçerse veya kalibrasyon veya </a:t>
            </a:r>
            <a:r>
              <a:rPr lang="tr-TR" dirty="0" err="1">
                <a:latin typeface="Calibri" panose="020F0502020204030204" pitchFamily="34" charset="0"/>
                <a:cs typeface="Calibri" panose="020F0502020204030204" pitchFamily="34" charset="0"/>
              </a:rPr>
              <a:t>sensör</a:t>
            </a:r>
            <a:r>
              <a:rPr lang="tr-TR" dirty="0">
                <a:latin typeface="Calibri" panose="020F0502020204030204" pitchFamily="34" charset="0"/>
                <a:cs typeface="Calibri" panose="020F0502020204030204" pitchFamily="34" charset="0"/>
              </a:rPr>
              <a:t> doğrulaması için bir kan şekeri değeri girilmemişse pompa otomatik </a:t>
            </a:r>
            <a:r>
              <a:rPr lang="tr-TR" dirty="0" err="1">
                <a:latin typeface="Calibri" panose="020F0502020204030204" pitchFamily="34" charset="0"/>
                <a:cs typeface="Calibri" panose="020F0502020204030204" pitchFamily="34" charset="0"/>
              </a:rPr>
              <a:t>mod</a:t>
            </a:r>
            <a:r>
              <a:rPr lang="tr-TR" dirty="0">
                <a:latin typeface="Calibri" panose="020F0502020204030204" pitchFamily="34" charset="0"/>
                <a:cs typeface="Calibri" panose="020F0502020204030204" pitchFamily="34" charset="0"/>
              </a:rPr>
              <a:t> özelliğinden çıkar.</a:t>
            </a:r>
            <a:endParaRPr lang="tr-TR"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tr-TR" dirty="0">
                <a:latin typeface="Calibri" panose="020F0502020204030204" pitchFamily="34" charset="0"/>
                <a:cs typeface="Calibri" panose="020F0502020204030204" pitchFamily="34" charset="0"/>
              </a:rPr>
              <a:t>Otomatik </a:t>
            </a:r>
            <a:r>
              <a:rPr lang="tr-TR" dirty="0" err="1">
                <a:latin typeface="Calibri" panose="020F0502020204030204" pitchFamily="34" charset="0"/>
                <a:cs typeface="Calibri" panose="020F0502020204030204" pitchFamily="34" charset="0"/>
              </a:rPr>
              <a:t>moddan</a:t>
            </a:r>
            <a:r>
              <a:rPr lang="tr-TR" dirty="0">
                <a:latin typeface="Calibri" panose="020F0502020204030204" pitchFamily="34" charset="0"/>
                <a:cs typeface="Calibri" panose="020F0502020204030204" pitchFamily="34" charset="0"/>
              </a:rPr>
              <a:t> çıkış süreci başladığında ekranda “"Çıkışa kadar geçen süre" bilgisi görünmektedir. </a:t>
            </a:r>
            <a:r>
              <a:rPr lang="tr-TR" dirty="0">
                <a:solidFill>
                  <a:srgbClr val="FF0000"/>
                </a:solidFill>
                <a:latin typeface="Calibri" panose="020F0502020204030204" pitchFamily="34" charset="0"/>
                <a:cs typeface="Calibri" panose="020F0502020204030204" pitchFamily="34" charset="0"/>
              </a:rPr>
              <a:t>Bu dönemde sistemin belirlediği sabit bir hızla bazal insülin iletimi(bir tür güvenli bazal)  yapılmaktadır.</a:t>
            </a:r>
            <a:endParaRPr lang="tr-TR" sz="1600" dirty="0">
              <a:solidFill>
                <a:srgbClr val="FF0000"/>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tr-TR" dirty="0">
                <a:latin typeface="Calibri" panose="020F0502020204030204" pitchFamily="34" charset="0"/>
                <a:cs typeface="Calibri" panose="020F0502020204030204" pitchFamily="34" charset="0"/>
              </a:rPr>
              <a:t>“Kalibre et, kan </a:t>
            </a:r>
            <a:r>
              <a:rPr lang="tr-TR" dirty="0" err="1">
                <a:latin typeface="Calibri" panose="020F0502020204030204" pitchFamily="34" charset="0"/>
                <a:cs typeface="Calibri" panose="020F0502020204030204" pitchFamily="34" charset="0"/>
              </a:rPr>
              <a:t>glukozu</a:t>
            </a:r>
            <a:r>
              <a:rPr lang="tr-TR" dirty="0">
                <a:latin typeface="Calibri" panose="020F0502020204030204" pitchFamily="34" charset="0"/>
                <a:cs typeface="Calibri" panose="020F0502020204030204" pitchFamily="34" charset="0"/>
              </a:rPr>
              <a:t> gir” dışındaki alarmlar nedeniyle otomatik </a:t>
            </a:r>
            <a:r>
              <a:rPr lang="tr-TR" dirty="0" err="1">
                <a:latin typeface="Calibri" panose="020F0502020204030204" pitchFamily="34" charset="0"/>
                <a:cs typeface="Calibri" panose="020F0502020204030204" pitchFamily="34" charset="0"/>
              </a:rPr>
              <a:t>moddan</a:t>
            </a:r>
            <a:r>
              <a:rPr lang="tr-TR" dirty="0">
                <a:latin typeface="Calibri" panose="020F0502020204030204" pitchFamily="34" charset="0"/>
                <a:cs typeface="Calibri" panose="020F0502020204030204" pitchFamily="34" charset="0"/>
              </a:rPr>
              <a:t> çıkış olmamaktadır</a:t>
            </a:r>
            <a:r>
              <a:rPr lang="tr-TR" dirty="0"/>
              <a:t>.</a:t>
            </a:r>
            <a:endParaRPr lang="tr-TR" sz="1600" dirty="0"/>
          </a:p>
          <a:p>
            <a:pPr marL="742950" lvl="1" indent="-285750">
              <a:buFont typeface="Arial" panose="020B0604020202020204" pitchFamily="34" charset="0"/>
              <a:buChar char="•"/>
            </a:pPr>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6951037"/>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96D0BA-EAC4-F64C-8A65-DE47EF48B221}"/>
              </a:ext>
            </a:extLst>
          </p:cNvPr>
          <p:cNvSpPr>
            <a:spLocks noGrp="1"/>
          </p:cNvSpPr>
          <p:nvPr>
            <p:ph type="title"/>
          </p:nvPr>
        </p:nvSpPr>
        <p:spPr>
          <a:xfrm>
            <a:off x="457200" y="152400"/>
            <a:ext cx="8229600" cy="552691"/>
          </a:xfrm>
          <a:solidFill>
            <a:srgbClr val="00B0F0"/>
          </a:solidFill>
        </p:spPr>
        <p:txBody>
          <a:bodyPr/>
          <a:lstStyle/>
          <a:p>
            <a:r>
              <a:rPr lang="tr-TR" dirty="0"/>
              <a:t>Yeni ekran </a:t>
            </a:r>
            <a:r>
              <a:rPr lang="tr-TR" dirty="0" err="1"/>
              <a:t>özellilkleri</a:t>
            </a:r>
            <a:endParaRPr lang="tr-TR" dirty="0"/>
          </a:p>
        </p:txBody>
      </p:sp>
      <p:pic>
        <p:nvPicPr>
          <p:cNvPr id="4" name="Resim 3">
            <a:extLst>
              <a:ext uri="{FF2B5EF4-FFF2-40B4-BE49-F238E27FC236}">
                <a16:creationId xmlns:a16="http://schemas.microsoft.com/office/drawing/2014/main" id="{EBF70DFA-FE24-2B4B-AFDC-61313D7B2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60" y="914400"/>
            <a:ext cx="5379026" cy="2372875"/>
          </a:xfrm>
          <a:prstGeom prst="rect">
            <a:avLst/>
          </a:prstGeom>
        </p:spPr>
      </p:pic>
      <p:pic>
        <p:nvPicPr>
          <p:cNvPr id="6" name="Resim 5">
            <a:extLst>
              <a:ext uri="{FF2B5EF4-FFF2-40B4-BE49-F238E27FC236}">
                <a16:creationId xmlns:a16="http://schemas.microsoft.com/office/drawing/2014/main" id="{857B21FB-C2BF-2146-AADF-B32A8998D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429001"/>
            <a:ext cx="4939680" cy="3244608"/>
          </a:xfrm>
          <a:prstGeom prst="rect">
            <a:avLst/>
          </a:prstGeom>
        </p:spPr>
      </p:pic>
      <p:sp>
        <p:nvSpPr>
          <p:cNvPr id="7" name="Metin kutusu 6">
            <a:extLst>
              <a:ext uri="{FF2B5EF4-FFF2-40B4-BE49-F238E27FC236}">
                <a16:creationId xmlns:a16="http://schemas.microsoft.com/office/drawing/2014/main" id="{C89AAA29-EF0C-444A-8FD8-38F31B0F40B1}"/>
              </a:ext>
            </a:extLst>
          </p:cNvPr>
          <p:cNvSpPr txBox="1"/>
          <p:nvPr/>
        </p:nvSpPr>
        <p:spPr>
          <a:xfrm>
            <a:off x="5638800" y="880608"/>
            <a:ext cx="3352800" cy="5632311"/>
          </a:xfrm>
          <a:prstGeom prst="rect">
            <a:avLst/>
          </a:prstGeom>
          <a:solidFill>
            <a:srgbClr val="92D050"/>
          </a:solidFill>
        </p:spPr>
        <p:txBody>
          <a:bodyPr wrap="square" rtlCol="0">
            <a:spAutoFit/>
          </a:bodyPr>
          <a:lstStyle/>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Kısa yollar ile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ve sistem verilerine kolay ulaşım</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Elmas tuşu ile bilgilerin grafik olarak görüntülenmesi</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Telefon üzerinden ve uzaktan görüntüleme</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Bu sistemde “Uçak </a:t>
            </a:r>
            <a:r>
              <a:rPr lang="tr-TR" sz="2400" dirty="0" err="1">
                <a:latin typeface="Calibri" panose="020F0502020204030204" pitchFamily="34" charset="0"/>
                <a:cs typeface="Calibri" panose="020F0502020204030204" pitchFamily="34" charset="0"/>
              </a:rPr>
              <a:t>modu</a:t>
            </a:r>
            <a:r>
              <a:rPr lang="tr-TR" sz="2400" dirty="0">
                <a:latin typeface="Calibri" panose="020F0502020204030204" pitchFamily="34" charset="0"/>
                <a:cs typeface="Calibri" panose="020F0502020204030204" pitchFamily="34" charset="0"/>
              </a:rPr>
              <a:t>” seçeneği bulunmamaktadır. Akıllı telefon bağlantısı, uçakta iletişime izin vermektedir</a:t>
            </a:r>
            <a:r>
              <a:rPr lang="tr-TR" dirty="0"/>
              <a:t>.</a:t>
            </a:r>
          </a:p>
        </p:txBody>
      </p:sp>
    </p:spTree>
    <p:extLst>
      <p:ext uri="{BB962C8B-B14F-4D97-AF65-F5344CB8AC3E}">
        <p14:creationId xmlns:p14="http://schemas.microsoft.com/office/powerpoint/2010/main" val="4144073446"/>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BFF7BE-55AD-2D43-A8BD-0984356D73D7}"/>
              </a:ext>
            </a:extLst>
          </p:cNvPr>
          <p:cNvSpPr>
            <a:spLocks noGrp="1"/>
          </p:cNvSpPr>
          <p:nvPr>
            <p:ph type="title"/>
          </p:nvPr>
        </p:nvSpPr>
        <p:spPr>
          <a:xfrm>
            <a:off x="457200" y="274638"/>
            <a:ext cx="8229600" cy="639762"/>
          </a:xfrm>
          <a:solidFill>
            <a:srgbClr val="00B0F0"/>
          </a:solidFill>
        </p:spPr>
        <p:txBody>
          <a:bodyPr/>
          <a:lstStyle/>
          <a:p>
            <a:r>
              <a:rPr lang="tr-TR" dirty="0"/>
              <a:t>Algoritmanın özellikleri</a:t>
            </a:r>
          </a:p>
        </p:txBody>
      </p:sp>
      <p:pic>
        <p:nvPicPr>
          <p:cNvPr id="3" name="Picture 3" descr="PIDgraph-11.png">
            <a:extLst>
              <a:ext uri="{FF2B5EF4-FFF2-40B4-BE49-F238E27FC236}">
                <a16:creationId xmlns:a16="http://schemas.microsoft.com/office/drawing/2014/main" id="{2D7DE977-4889-1F40-97B4-2A467B940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219200"/>
            <a:ext cx="4810781" cy="3568782"/>
          </a:xfrm>
          <a:prstGeom prst="rect">
            <a:avLst/>
          </a:prstGeom>
        </p:spPr>
      </p:pic>
      <p:sp>
        <p:nvSpPr>
          <p:cNvPr id="5" name="Metin kutusu 4">
            <a:extLst>
              <a:ext uri="{FF2B5EF4-FFF2-40B4-BE49-F238E27FC236}">
                <a16:creationId xmlns:a16="http://schemas.microsoft.com/office/drawing/2014/main" id="{8749364E-DB26-2742-97A3-1DD36179B179}"/>
              </a:ext>
            </a:extLst>
          </p:cNvPr>
          <p:cNvSpPr txBox="1"/>
          <p:nvPr/>
        </p:nvSpPr>
        <p:spPr>
          <a:xfrm>
            <a:off x="228600" y="1143000"/>
            <a:ext cx="3810000" cy="4832092"/>
          </a:xfrm>
          <a:prstGeom prst="rect">
            <a:avLst/>
          </a:prstGeom>
          <a:noFill/>
        </p:spPr>
        <p:txBody>
          <a:bodyPr wrap="square" rtlCol="0">
            <a:spAutoFit/>
          </a:bodyPr>
          <a:lstStyle/>
          <a:p>
            <a:r>
              <a:rPr lang="en-US" sz="2400" kern="0" dirty="0">
                <a:solidFill>
                  <a:srgbClr val="FF0000"/>
                </a:solidFill>
                <a:latin typeface="Calibri" panose="020F0502020204030204" pitchFamily="34" charset="0"/>
                <a:cs typeface="Calibri" panose="020F0502020204030204" pitchFamily="34" charset="0"/>
                <a:sym typeface="Arial"/>
              </a:rPr>
              <a:t>PID algorithm (Proportional, Integral, Derivative)</a:t>
            </a:r>
          </a:p>
          <a:p>
            <a:endParaRPr lang="tr-TR" sz="2000" dirty="0">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PID algoritması (Orantılı, İntegral, Türev) gerçek zamanlı bilgileri kullanır:</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Mevcut SG</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Orantılı - SG belirlenen hedeften ne kadar uzakta</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İntegral - SG hedeften ne kadar uzaktadır</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Türev - SG ne kadar hızlı değişiyor</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Tahmini toplam insülin (Bazal ve </a:t>
            </a:r>
            <a:r>
              <a:rPr lang="tr-TR" sz="2000" dirty="0" err="1">
                <a:latin typeface="Calibri" panose="020F0502020204030204" pitchFamily="34" charset="0"/>
                <a:cs typeface="Calibri" panose="020F0502020204030204" pitchFamily="34" charset="0"/>
              </a:rPr>
              <a:t>Bolus</a:t>
            </a:r>
            <a:r>
              <a:rPr lang="tr-TR"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92993484"/>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2242A3-47F3-3B45-A38A-2138F81BCEA0}"/>
              </a:ext>
            </a:extLst>
          </p:cNvPr>
          <p:cNvSpPr>
            <a:spLocks noGrp="1"/>
          </p:cNvSpPr>
          <p:nvPr>
            <p:ph type="title"/>
          </p:nvPr>
        </p:nvSpPr>
        <p:spPr>
          <a:xfrm>
            <a:off x="457200" y="274638"/>
            <a:ext cx="8229600" cy="715962"/>
          </a:xfrm>
          <a:solidFill>
            <a:srgbClr val="00B0F0"/>
          </a:solidFill>
        </p:spPr>
        <p:txBody>
          <a:bodyPr/>
          <a:lstStyle/>
          <a:p>
            <a:r>
              <a:rPr lang="tr-TR" dirty="0"/>
              <a:t>Temel ayarları kim yapacak?</a:t>
            </a:r>
          </a:p>
        </p:txBody>
      </p:sp>
      <p:graphicFrame>
        <p:nvGraphicFramePr>
          <p:cNvPr id="3" name="Google Shape;577;p79">
            <a:extLst>
              <a:ext uri="{FF2B5EF4-FFF2-40B4-BE49-F238E27FC236}">
                <a16:creationId xmlns:a16="http://schemas.microsoft.com/office/drawing/2014/main" id="{09B84710-2DF1-924E-82FF-4F4008085EA3}"/>
              </a:ext>
            </a:extLst>
          </p:cNvPr>
          <p:cNvGraphicFramePr/>
          <p:nvPr>
            <p:extLst>
              <p:ext uri="{D42A27DB-BD31-4B8C-83A1-F6EECF244321}">
                <p14:modId xmlns:p14="http://schemas.microsoft.com/office/powerpoint/2010/main" val="2219074529"/>
              </p:ext>
            </p:extLst>
          </p:nvPr>
        </p:nvGraphicFramePr>
        <p:xfrm>
          <a:off x="430192" y="1828800"/>
          <a:ext cx="7886700" cy="4160520"/>
        </p:xfrm>
        <a:graphic>
          <a:graphicData uri="http://schemas.openxmlformats.org/drawingml/2006/table">
            <a:tbl>
              <a:tblPr>
                <a:noFill/>
              </a:tblPr>
              <a:tblGrid>
                <a:gridCol w="3383913">
                  <a:extLst>
                    <a:ext uri="{9D8B030D-6E8A-4147-A177-3AD203B41FA5}">
                      <a16:colId xmlns:a16="http://schemas.microsoft.com/office/drawing/2014/main" val="20000"/>
                    </a:ext>
                  </a:extLst>
                </a:gridCol>
                <a:gridCol w="2265038">
                  <a:extLst>
                    <a:ext uri="{9D8B030D-6E8A-4147-A177-3AD203B41FA5}">
                      <a16:colId xmlns:a16="http://schemas.microsoft.com/office/drawing/2014/main" val="20001"/>
                    </a:ext>
                  </a:extLst>
                </a:gridCol>
                <a:gridCol w="2237749">
                  <a:extLst>
                    <a:ext uri="{9D8B030D-6E8A-4147-A177-3AD203B41FA5}">
                      <a16:colId xmlns:a16="http://schemas.microsoft.com/office/drawing/2014/main" val="20002"/>
                    </a:ext>
                  </a:extLst>
                </a:gridCol>
              </a:tblGrid>
              <a:tr h="526823">
                <a:tc>
                  <a:txBody>
                    <a:bodyPr/>
                    <a:lstStyle/>
                    <a:p>
                      <a:pPr marL="0" lvl="0" indent="0" algn="l" rtl="0">
                        <a:spcBef>
                          <a:spcPts val="0"/>
                        </a:spcBef>
                        <a:spcAft>
                          <a:spcPts val="0"/>
                        </a:spcAft>
                        <a:buNone/>
                      </a:pPr>
                      <a:r>
                        <a:rPr lang="en-US" sz="2100" b="0" dirty="0" err="1">
                          <a:latin typeface="Effra Medium"/>
                          <a:cs typeface="Effra Medium"/>
                        </a:rPr>
                        <a:t>Ayar</a:t>
                      </a:r>
                      <a:r>
                        <a:rPr lang="en-US" sz="2100" b="0" dirty="0">
                          <a:latin typeface="Effra Medium"/>
                          <a:cs typeface="Effra Medium"/>
                        </a:rPr>
                        <a:t> </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lvl="0" indent="0" algn="l" rtl="0">
                        <a:spcBef>
                          <a:spcPts val="0"/>
                        </a:spcBef>
                        <a:spcAft>
                          <a:spcPts val="0"/>
                        </a:spcAft>
                        <a:buNone/>
                      </a:pPr>
                      <a:r>
                        <a:rPr lang="en-US" sz="2100" b="0" dirty="0" err="1">
                          <a:latin typeface="Effra Medium"/>
                          <a:cs typeface="Effra Medium"/>
                        </a:rPr>
                        <a:t>Klinisyen</a:t>
                      </a:r>
                      <a:r>
                        <a:rPr lang="en-US" sz="2100" b="0" dirty="0">
                          <a:latin typeface="Effra Medium"/>
                          <a:cs typeface="Effra Medium"/>
                        </a:rPr>
                        <a:t> </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lvl="0" indent="0" algn="l" rtl="0">
                        <a:spcBef>
                          <a:spcPts val="0"/>
                        </a:spcBef>
                        <a:spcAft>
                          <a:spcPts val="0"/>
                        </a:spcAft>
                        <a:buNone/>
                      </a:pPr>
                      <a:r>
                        <a:rPr lang="en-US" sz="2100" b="0" dirty="0" err="1">
                          <a:latin typeface="Effra Medium"/>
                          <a:cs typeface="Effra Medium"/>
                        </a:rPr>
                        <a:t>Algoritma</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26823">
                <a:tc>
                  <a:txBody>
                    <a:bodyPr/>
                    <a:lstStyle/>
                    <a:p>
                      <a:pPr marL="0" lvl="0" indent="0" algn="l" rtl="0">
                        <a:spcBef>
                          <a:spcPts val="0"/>
                        </a:spcBef>
                        <a:spcAft>
                          <a:spcPts val="0"/>
                        </a:spcAft>
                        <a:buNone/>
                      </a:pPr>
                      <a:r>
                        <a:rPr lang="en-US" sz="2100" b="0" dirty="0">
                          <a:latin typeface="Effra Light"/>
                          <a:cs typeface="Effra Light"/>
                        </a:rPr>
                        <a:t>Oto </a:t>
                      </a:r>
                      <a:r>
                        <a:rPr lang="en-US" sz="2100" b="0" dirty="0" err="1">
                          <a:latin typeface="Effra Light"/>
                          <a:cs typeface="Effra Light"/>
                        </a:rPr>
                        <a:t>bazal</a:t>
                      </a:r>
                      <a:endParaRPr sz="2100" b="0" dirty="0">
                        <a:latin typeface="Effra Light"/>
                        <a:cs typeface="Effra Ligh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tr-TR" sz="2100" b="0" dirty="0">
                          <a:latin typeface="Effra Medium"/>
                          <a:cs typeface="Effra Medium"/>
                        </a:rPr>
                        <a:t>X</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26823">
                <a:tc>
                  <a:txBody>
                    <a:bodyPr/>
                    <a:lstStyle/>
                    <a:p>
                      <a:pPr marL="0" lvl="0" indent="0" algn="l" rtl="0">
                        <a:spcBef>
                          <a:spcPts val="0"/>
                        </a:spcBef>
                        <a:spcAft>
                          <a:spcPts val="0"/>
                        </a:spcAft>
                        <a:buNone/>
                      </a:pPr>
                      <a:r>
                        <a:rPr lang="en-US" sz="2100" b="0" dirty="0" err="1">
                          <a:latin typeface="Effra Light"/>
                          <a:cs typeface="Effra Light"/>
                        </a:rPr>
                        <a:t>İnsülin</a:t>
                      </a:r>
                      <a:r>
                        <a:rPr lang="en-US" sz="2100" b="0" dirty="0">
                          <a:latin typeface="Effra Light"/>
                          <a:cs typeface="Effra Light"/>
                        </a:rPr>
                        <a:t>/</a:t>
                      </a:r>
                      <a:r>
                        <a:rPr lang="en-US" sz="2100" b="0" dirty="0" err="1">
                          <a:latin typeface="Effra Light"/>
                          <a:cs typeface="Effra Light"/>
                        </a:rPr>
                        <a:t>Karbonhidrat</a:t>
                      </a:r>
                      <a:r>
                        <a:rPr lang="en-US" sz="2100" b="0" dirty="0">
                          <a:latin typeface="Effra Light"/>
                          <a:cs typeface="Effra Light"/>
                        </a:rPr>
                        <a:t> </a:t>
                      </a:r>
                      <a:r>
                        <a:rPr lang="en-US" sz="2100" b="0" dirty="0" err="1">
                          <a:latin typeface="Effra Light"/>
                          <a:cs typeface="Effra Light"/>
                        </a:rPr>
                        <a:t>oranı</a:t>
                      </a:r>
                      <a:endParaRPr sz="2100" b="0" dirty="0">
                        <a:latin typeface="Effra Light"/>
                        <a:cs typeface="Effra Ligh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lvl="0" indent="0" algn="l" rtl="0">
                        <a:spcBef>
                          <a:spcPts val="0"/>
                        </a:spcBef>
                        <a:spcAft>
                          <a:spcPts val="0"/>
                        </a:spcAft>
                        <a:buNone/>
                      </a:pPr>
                      <a:r>
                        <a:rPr lang="tr-TR" sz="2100" b="0" dirty="0">
                          <a:latin typeface="Effra Medium"/>
                          <a:cs typeface="Effra Medium"/>
                        </a:rPr>
                        <a:t>X</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lvl="0" indent="0" algn="l" rtl="0">
                        <a:spcBef>
                          <a:spcPts val="0"/>
                        </a:spcBef>
                        <a:spcAft>
                          <a:spcPts val="0"/>
                        </a:spcAft>
                        <a:buNone/>
                      </a:pP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526823">
                <a:tc>
                  <a:txBody>
                    <a:bodyPr/>
                    <a:lstStyle/>
                    <a:p>
                      <a:pPr marL="0" lvl="0" indent="0" algn="l" rtl="0">
                        <a:spcBef>
                          <a:spcPts val="0"/>
                        </a:spcBef>
                        <a:spcAft>
                          <a:spcPts val="0"/>
                        </a:spcAft>
                        <a:buNone/>
                      </a:pPr>
                      <a:r>
                        <a:rPr lang="en-US" sz="2100" b="0" dirty="0" err="1">
                          <a:latin typeface="Effra Light"/>
                          <a:cs typeface="Effra Light"/>
                        </a:rPr>
                        <a:t>İnsülin</a:t>
                      </a:r>
                      <a:r>
                        <a:rPr lang="en-US" sz="2100" b="0" dirty="0">
                          <a:latin typeface="Effra Light"/>
                          <a:cs typeface="Effra Light"/>
                        </a:rPr>
                        <a:t> </a:t>
                      </a:r>
                      <a:r>
                        <a:rPr lang="en-US" sz="2100" b="0" dirty="0" err="1">
                          <a:latin typeface="Effra Light"/>
                          <a:cs typeface="Effra Light"/>
                        </a:rPr>
                        <a:t>Duyarlılık</a:t>
                      </a:r>
                      <a:r>
                        <a:rPr lang="en-US" sz="2100" b="0" dirty="0">
                          <a:latin typeface="Effra Light"/>
                          <a:cs typeface="Effra Light"/>
                        </a:rPr>
                        <a:t> </a:t>
                      </a:r>
                      <a:r>
                        <a:rPr lang="en-US" sz="2100" b="0" dirty="0" err="1">
                          <a:latin typeface="Effra Light"/>
                          <a:cs typeface="Effra Light"/>
                        </a:rPr>
                        <a:t>Faktörü</a:t>
                      </a:r>
                      <a:endParaRPr sz="2100" b="0" dirty="0">
                        <a:latin typeface="Effra Light"/>
                        <a:cs typeface="Effra Ligh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endParaRPr sz="2100" b="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tr-TR" sz="2100" b="0" dirty="0">
                          <a:latin typeface="Effra Medium"/>
                          <a:cs typeface="Effra Medium"/>
                        </a:rPr>
                        <a:t>X</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26823">
                <a:tc>
                  <a:txBody>
                    <a:bodyPr/>
                    <a:lstStyle/>
                    <a:p>
                      <a:pPr marL="0" lvl="0" indent="0" algn="l" rtl="0">
                        <a:spcBef>
                          <a:spcPts val="0"/>
                        </a:spcBef>
                        <a:spcAft>
                          <a:spcPts val="0"/>
                        </a:spcAft>
                        <a:buNone/>
                      </a:pPr>
                      <a:r>
                        <a:rPr lang="en-US" sz="2100" b="0" dirty="0" err="1">
                          <a:latin typeface="Effra Light"/>
                          <a:cs typeface="Effra Light"/>
                        </a:rPr>
                        <a:t>Aktif</a:t>
                      </a:r>
                      <a:r>
                        <a:rPr lang="en-US" sz="2100" b="0" dirty="0">
                          <a:latin typeface="Effra Light"/>
                          <a:cs typeface="Effra Light"/>
                        </a:rPr>
                        <a:t> </a:t>
                      </a:r>
                      <a:r>
                        <a:rPr lang="en-US" sz="2100" b="0" dirty="0" err="1">
                          <a:latin typeface="Effra Light"/>
                          <a:cs typeface="Effra Light"/>
                        </a:rPr>
                        <a:t>İnsülin</a:t>
                      </a:r>
                      <a:r>
                        <a:rPr lang="en-US" sz="2100" b="0" dirty="0">
                          <a:latin typeface="Effra Light"/>
                          <a:cs typeface="Effra Light"/>
                        </a:rPr>
                        <a:t> </a:t>
                      </a:r>
                      <a:r>
                        <a:rPr lang="en-US" sz="2100" b="0" dirty="0" err="1">
                          <a:latin typeface="Effra Light"/>
                          <a:cs typeface="Effra Light"/>
                        </a:rPr>
                        <a:t>Süresi</a:t>
                      </a:r>
                      <a:endParaRPr sz="2100" b="0" dirty="0">
                        <a:latin typeface="Effra Light"/>
                        <a:cs typeface="Effra Ligh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lvl="0" indent="0" algn="l" rtl="0">
                        <a:spcBef>
                          <a:spcPts val="0"/>
                        </a:spcBef>
                        <a:spcAft>
                          <a:spcPts val="0"/>
                        </a:spcAft>
                        <a:buNone/>
                      </a:pPr>
                      <a:r>
                        <a:rPr lang="tr-TR" sz="2100" b="0" dirty="0">
                          <a:latin typeface="Effra Medium"/>
                          <a:cs typeface="Effra Medium"/>
                        </a:rPr>
                        <a:t>X</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lvl="0" indent="0" algn="l" rtl="0">
                        <a:spcBef>
                          <a:spcPts val="0"/>
                        </a:spcBef>
                        <a:spcAft>
                          <a:spcPts val="0"/>
                        </a:spcAft>
                        <a:buNone/>
                      </a:pP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526823">
                <a:tc>
                  <a:txBody>
                    <a:bodyPr/>
                    <a:lstStyle/>
                    <a:p>
                      <a:pPr marL="0" lvl="0" indent="0" algn="l" rtl="0">
                        <a:spcBef>
                          <a:spcPts val="0"/>
                        </a:spcBef>
                        <a:spcAft>
                          <a:spcPts val="0"/>
                        </a:spcAft>
                        <a:buNone/>
                      </a:pPr>
                      <a:r>
                        <a:rPr lang="en-US" sz="2100" b="0" dirty="0">
                          <a:latin typeface="Effra Light"/>
                          <a:cs typeface="Effra Light"/>
                        </a:rPr>
                        <a:t>Oto </a:t>
                      </a:r>
                      <a:r>
                        <a:rPr lang="en-US" sz="2100" b="0" dirty="0" err="1">
                          <a:latin typeface="Effra Light"/>
                          <a:cs typeface="Effra Light"/>
                        </a:rPr>
                        <a:t>bazal</a:t>
                      </a:r>
                      <a:r>
                        <a:rPr lang="en-US" sz="2100" b="0" dirty="0">
                          <a:latin typeface="Effra Light"/>
                          <a:cs typeface="Effra Light"/>
                        </a:rPr>
                        <a:t> </a:t>
                      </a:r>
                      <a:r>
                        <a:rPr lang="en-US" sz="2100" b="0" dirty="0" err="1">
                          <a:latin typeface="Effra Light"/>
                          <a:cs typeface="Effra Light"/>
                        </a:rPr>
                        <a:t>hedefi</a:t>
                      </a:r>
                      <a:endParaRPr sz="2100" b="0" dirty="0">
                        <a:latin typeface="Effra Light"/>
                        <a:cs typeface="Effra Ligh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tr-TR" sz="2100" b="0" dirty="0">
                          <a:latin typeface="Effra Medium"/>
                          <a:cs typeface="Effra Medium"/>
                        </a:rPr>
                        <a:t>X</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100" b="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26823">
                <a:tc>
                  <a:txBody>
                    <a:bodyPr/>
                    <a:lstStyle/>
                    <a:p>
                      <a:pPr marL="0" lvl="0" indent="0" algn="l" rtl="0">
                        <a:spcBef>
                          <a:spcPts val="0"/>
                        </a:spcBef>
                        <a:spcAft>
                          <a:spcPts val="0"/>
                        </a:spcAft>
                        <a:buNone/>
                      </a:pPr>
                      <a:r>
                        <a:rPr lang="en-US" sz="2100" b="0" dirty="0" err="1">
                          <a:latin typeface="Effra Light"/>
                          <a:cs typeface="Effra Light"/>
                        </a:rPr>
                        <a:t>Otomatik</a:t>
                      </a:r>
                      <a:r>
                        <a:rPr lang="en-US" sz="2100" b="0" dirty="0">
                          <a:latin typeface="Effra Light"/>
                          <a:cs typeface="Effra Light"/>
                        </a:rPr>
                        <a:t> </a:t>
                      </a:r>
                      <a:r>
                        <a:rPr lang="en-US" sz="2100" b="0" dirty="0" err="1">
                          <a:latin typeface="Effra Light"/>
                          <a:cs typeface="Effra Light"/>
                        </a:rPr>
                        <a:t>düzeltme</a:t>
                      </a:r>
                      <a:endParaRPr sz="2100" b="0" dirty="0">
                        <a:latin typeface="Effra Light"/>
                        <a:cs typeface="Effra Ligh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lvl="0" indent="0" algn="l" rtl="0">
                        <a:spcBef>
                          <a:spcPts val="0"/>
                        </a:spcBef>
                        <a:spcAft>
                          <a:spcPts val="0"/>
                        </a:spcAft>
                        <a:buNone/>
                      </a:pP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lvl="0" indent="0" algn="l" rtl="0">
                        <a:spcBef>
                          <a:spcPts val="0"/>
                        </a:spcBef>
                        <a:spcAft>
                          <a:spcPts val="0"/>
                        </a:spcAft>
                        <a:buNone/>
                      </a:pPr>
                      <a:r>
                        <a:rPr lang="tr-TR" sz="2100" b="0" dirty="0">
                          <a:latin typeface="Effra Medium"/>
                          <a:cs typeface="Effra Medium"/>
                        </a:rPr>
                        <a:t>X</a:t>
                      </a:r>
                      <a:endParaRPr sz="2100" b="0" dirty="0">
                        <a:latin typeface="Effra Medium"/>
                        <a:cs typeface="Effra Medium"/>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76444594"/>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DA50D5-4D27-EA42-9C31-98E564F6B881}"/>
              </a:ext>
            </a:extLst>
          </p:cNvPr>
          <p:cNvSpPr>
            <a:spLocks noGrp="1"/>
          </p:cNvSpPr>
          <p:nvPr>
            <p:ph type="title"/>
          </p:nvPr>
        </p:nvSpPr>
        <p:spPr>
          <a:xfrm>
            <a:off x="457200" y="152400"/>
            <a:ext cx="8382000" cy="715962"/>
          </a:xfrm>
          <a:solidFill>
            <a:srgbClr val="00B0F0"/>
          </a:solidFill>
        </p:spPr>
        <p:txBody>
          <a:bodyPr/>
          <a:lstStyle/>
          <a:p>
            <a:r>
              <a:rPr lang="tr-TR" dirty="0" err="1"/>
              <a:t>Minimed</a:t>
            </a:r>
            <a:r>
              <a:rPr lang="tr-TR" dirty="0"/>
              <a:t> 780G Kullanmaya Geçiş-1</a:t>
            </a:r>
          </a:p>
        </p:txBody>
      </p:sp>
      <p:pic>
        <p:nvPicPr>
          <p:cNvPr id="4" name="Resim 3" descr="kişi, açık hava, tutma, çayır içeren bir resim&#10;&#10;Açıklama otomatik olarak oluşturuldu">
            <a:extLst>
              <a:ext uri="{FF2B5EF4-FFF2-40B4-BE49-F238E27FC236}">
                <a16:creationId xmlns:a16="http://schemas.microsoft.com/office/drawing/2014/main" id="{FC528AAA-30D5-1442-ADF3-5244295D6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551" y="1066800"/>
            <a:ext cx="2841849" cy="3126615"/>
          </a:xfrm>
          <a:prstGeom prst="rect">
            <a:avLst/>
          </a:prstGeom>
        </p:spPr>
      </p:pic>
      <p:pic>
        <p:nvPicPr>
          <p:cNvPr id="6" name="Resim 5">
            <a:extLst>
              <a:ext uri="{FF2B5EF4-FFF2-40B4-BE49-F238E27FC236}">
                <a16:creationId xmlns:a16="http://schemas.microsoft.com/office/drawing/2014/main" id="{FB224925-8D85-5241-B5DB-47B4B853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648200"/>
            <a:ext cx="2971800" cy="1739805"/>
          </a:xfrm>
          <a:prstGeom prst="rect">
            <a:avLst/>
          </a:prstGeom>
        </p:spPr>
      </p:pic>
      <p:sp>
        <p:nvSpPr>
          <p:cNvPr id="7" name="Metin kutusu 6">
            <a:extLst>
              <a:ext uri="{FF2B5EF4-FFF2-40B4-BE49-F238E27FC236}">
                <a16:creationId xmlns:a16="http://schemas.microsoft.com/office/drawing/2014/main" id="{C893BC85-35FA-4146-A622-75C4224776CC}"/>
              </a:ext>
            </a:extLst>
          </p:cNvPr>
          <p:cNvSpPr txBox="1"/>
          <p:nvPr/>
        </p:nvSpPr>
        <p:spPr>
          <a:xfrm>
            <a:off x="212949" y="1012954"/>
            <a:ext cx="5654451" cy="5401479"/>
          </a:xfrm>
          <a:prstGeom prst="rect">
            <a:avLst/>
          </a:prstGeom>
          <a:noFill/>
        </p:spPr>
        <p:txBody>
          <a:bodyPr wrap="square" rtlCol="0">
            <a:spAutoFit/>
          </a:bodyPr>
          <a:lstStyle/>
          <a:p>
            <a:pPr marL="285750" indent="-285750">
              <a:buFont typeface="Arial" panose="020B0604020202020204" pitchFamily="34" charset="0"/>
              <a:buChar char="•"/>
            </a:pPr>
            <a:r>
              <a:rPr lang="tr-TR" sz="2300" dirty="0">
                <a:latin typeface="Calibri" panose="020F0502020204030204" pitchFamily="34" charset="0"/>
                <a:cs typeface="Calibri" panose="020F0502020204030204" pitchFamily="34" charset="0"/>
              </a:rPr>
              <a:t>Bu sistemi kullanmak için daha önce insülin pompası kullanmak şart değildir. daha önce pompa kullananlar ve doğrudan bu sistemi </a:t>
            </a:r>
            <a:r>
              <a:rPr lang="tr-TR" sz="2300" dirty="0" err="1">
                <a:latin typeface="Calibri" panose="020F0502020204030204" pitchFamily="34" charset="0"/>
                <a:cs typeface="Calibri" panose="020F0502020204030204" pitchFamily="34" charset="0"/>
              </a:rPr>
              <a:t>kullanların</a:t>
            </a:r>
            <a:r>
              <a:rPr lang="tr-TR" sz="2300" dirty="0">
                <a:latin typeface="Calibri" panose="020F0502020204030204" pitchFamily="34" charset="0"/>
                <a:cs typeface="Calibri" panose="020F0502020204030204" pitchFamily="34" charset="0"/>
              </a:rPr>
              <a:t> otomatik moda geçilmesi için 48 saat </a:t>
            </a:r>
            <a:r>
              <a:rPr lang="tr-TR" sz="2300" dirty="0" err="1">
                <a:latin typeface="Calibri" panose="020F0502020204030204" pitchFamily="34" charset="0"/>
                <a:cs typeface="Calibri" panose="020F0502020204030204" pitchFamily="34" charset="0"/>
              </a:rPr>
              <a:t>sensör</a:t>
            </a:r>
            <a:r>
              <a:rPr lang="tr-TR" sz="2300" dirty="0">
                <a:latin typeface="Calibri" panose="020F0502020204030204" pitchFamily="34" charset="0"/>
                <a:cs typeface="Calibri" panose="020F0502020204030204" pitchFamily="34" charset="0"/>
              </a:rPr>
              <a:t> verilerine ihtiyaç vardır. </a:t>
            </a:r>
          </a:p>
          <a:p>
            <a:pPr marL="285750" indent="-285750">
              <a:buFont typeface="Arial" panose="020B0604020202020204" pitchFamily="34" charset="0"/>
              <a:buChar char="•"/>
            </a:pPr>
            <a:r>
              <a:rPr lang="tr-TR" sz="2300" dirty="0">
                <a:latin typeface="Calibri" panose="020F0502020204030204" pitchFamily="34" charset="0"/>
                <a:cs typeface="Calibri" panose="020F0502020204030204" pitchFamily="34" charset="0"/>
              </a:rPr>
              <a:t>Dolayısıyla 780G, önce standart ayarlar ile manuel </a:t>
            </a:r>
            <a:r>
              <a:rPr lang="tr-TR" sz="2300" dirty="0" err="1">
                <a:latin typeface="Calibri" panose="020F0502020204030204" pitchFamily="34" charset="0"/>
                <a:cs typeface="Calibri" panose="020F0502020204030204" pitchFamily="34" charset="0"/>
              </a:rPr>
              <a:t>modda</a:t>
            </a:r>
            <a:r>
              <a:rPr lang="tr-TR" sz="2300" dirty="0">
                <a:latin typeface="Calibri" panose="020F0502020204030204" pitchFamily="34" charset="0"/>
                <a:cs typeface="Calibri" panose="020F0502020204030204" pitchFamily="34" charset="0"/>
              </a:rPr>
              <a:t> kullanılmaya başlanır </a:t>
            </a:r>
          </a:p>
          <a:p>
            <a:pPr marL="285750" indent="-285750">
              <a:buFont typeface="Arial" panose="020B0604020202020204" pitchFamily="34" charset="0"/>
              <a:buChar char="•"/>
            </a:pPr>
            <a:r>
              <a:rPr lang="tr-TR" sz="2300" dirty="0">
                <a:latin typeface="Calibri" panose="020F0502020204030204" pitchFamily="34" charset="0"/>
                <a:cs typeface="Calibri" panose="020F0502020204030204" pitchFamily="34" charset="0"/>
              </a:rPr>
              <a:t>İlk defa kullanacak olanların kapsamlı KH sayımı eğitimi alması ve düzenli izleme gelmesi gereklidir.</a:t>
            </a:r>
          </a:p>
          <a:p>
            <a:pPr marL="285750" indent="-285750">
              <a:buFont typeface="Arial" panose="020B0604020202020204" pitchFamily="34" charset="0"/>
              <a:buChar char="•"/>
            </a:pPr>
            <a:r>
              <a:rPr lang="tr-TR" sz="2300" dirty="0">
                <a:latin typeface="Calibri" panose="020F0502020204030204" pitchFamily="34" charset="0"/>
                <a:cs typeface="Calibri" panose="020F0502020204030204" pitchFamily="34" charset="0"/>
              </a:rPr>
              <a:t> Başlangıç  ve otomatik </a:t>
            </a:r>
            <a:r>
              <a:rPr lang="tr-TR" sz="2300" dirty="0" err="1">
                <a:latin typeface="Calibri" panose="020F0502020204030204" pitchFamily="34" charset="0"/>
                <a:cs typeface="Calibri" panose="020F0502020204030204" pitchFamily="34" charset="0"/>
              </a:rPr>
              <a:t>mod</a:t>
            </a:r>
            <a:r>
              <a:rPr lang="tr-TR" sz="2300" dirty="0">
                <a:latin typeface="Calibri" panose="020F0502020204030204" pitchFamily="34" charset="0"/>
                <a:cs typeface="Calibri" panose="020F0502020204030204" pitchFamily="34" charset="0"/>
              </a:rPr>
              <a:t> ayarları yapılır ve 640G eğitimi  ile birlikte 780G eğitimi entegre edilir</a:t>
            </a:r>
          </a:p>
          <a:p>
            <a:pPr marL="285750" indent="-285750">
              <a:buFont typeface="Arial" panose="020B0604020202020204" pitchFamily="34" charset="0"/>
              <a:buChar char="•"/>
            </a:pPr>
            <a:r>
              <a:rPr lang="tr-TR" sz="2300" dirty="0">
                <a:latin typeface="Calibri" panose="020F0502020204030204" pitchFamily="34" charset="0"/>
                <a:cs typeface="Calibri" panose="020F0502020204030204" pitchFamily="34" charset="0"/>
              </a:rPr>
              <a:t>İlk günden itibaren sisteme insülin konur ve </a:t>
            </a:r>
            <a:r>
              <a:rPr lang="tr-TR" sz="2300" dirty="0" err="1">
                <a:latin typeface="Calibri" panose="020F0502020204030204" pitchFamily="34" charset="0"/>
                <a:cs typeface="Calibri" panose="020F0502020204030204" pitchFamily="34" charset="0"/>
              </a:rPr>
              <a:t>sensör</a:t>
            </a:r>
            <a:r>
              <a:rPr lang="tr-TR" sz="2300" dirty="0">
                <a:latin typeface="Calibri" panose="020F0502020204030204" pitchFamily="34" charset="0"/>
                <a:cs typeface="Calibri" panose="020F0502020204030204" pitchFamily="34" charset="0"/>
              </a:rPr>
              <a:t> aktive edilir</a:t>
            </a:r>
          </a:p>
        </p:txBody>
      </p:sp>
    </p:spTree>
    <p:extLst>
      <p:ext uri="{BB962C8B-B14F-4D97-AF65-F5344CB8AC3E}">
        <p14:creationId xmlns:p14="http://schemas.microsoft.com/office/powerpoint/2010/main" val="659660169"/>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E975A7-E904-A24B-96AB-2791028C8C44}"/>
              </a:ext>
            </a:extLst>
          </p:cNvPr>
          <p:cNvSpPr>
            <a:spLocks noGrp="1"/>
          </p:cNvSpPr>
          <p:nvPr>
            <p:ph type="title"/>
          </p:nvPr>
        </p:nvSpPr>
        <p:spPr>
          <a:xfrm>
            <a:off x="275771" y="144009"/>
            <a:ext cx="8679543" cy="617991"/>
          </a:xfrm>
          <a:solidFill>
            <a:srgbClr val="00B0F0"/>
          </a:solidFill>
        </p:spPr>
        <p:txBody>
          <a:bodyPr>
            <a:normAutofit fontScale="90000"/>
          </a:bodyPr>
          <a:lstStyle/>
          <a:p>
            <a:r>
              <a:rPr lang="tr-TR" dirty="0"/>
              <a:t>Diyabetli çocuk değil, diyabetli aile</a:t>
            </a:r>
          </a:p>
        </p:txBody>
      </p:sp>
      <p:pic>
        <p:nvPicPr>
          <p:cNvPr id="4" name="Resim 3">
            <a:extLst>
              <a:ext uri="{FF2B5EF4-FFF2-40B4-BE49-F238E27FC236}">
                <a16:creationId xmlns:a16="http://schemas.microsoft.com/office/drawing/2014/main" id="{DAEE4F91-97D9-124C-80A6-D905FCC89E92}"/>
              </a:ext>
            </a:extLst>
          </p:cNvPr>
          <p:cNvPicPr>
            <a:picLocks noChangeAspect="1"/>
          </p:cNvPicPr>
          <p:nvPr/>
        </p:nvPicPr>
        <p:blipFill>
          <a:blip r:embed="rId3"/>
          <a:stretch>
            <a:fillRect/>
          </a:stretch>
        </p:blipFill>
        <p:spPr>
          <a:xfrm>
            <a:off x="161082" y="838201"/>
            <a:ext cx="4298496" cy="2971799"/>
          </a:xfrm>
          <a:prstGeom prst="rect">
            <a:avLst/>
          </a:prstGeom>
        </p:spPr>
      </p:pic>
      <p:sp>
        <p:nvSpPr>
          <p:cNvPr id="3" name="Metin kutusu 2">
            <a:extLst>
              <a:ext uri="{FF2B5EF4-FFF2-40B4-BE49-F238E27FC236}">
                <a16:creationId xmlns:a16="http://schemas.microsoft.com/office/drawing/2014/main" id="{5CDE472E-81C0-AC41-BD24-8B53C7DE5599}"/>
              </a:ext>
            </a:extLst>
          </p:cNvPr>
          <p:cNvSpPr txBox="1"/>
          <p:nvPr/>
        </p:nvSpPr>
        <p:spPr>
          <a:xfrm>
            <a:off x="272877" y="3733800"/>
            <a:ext cx="4183807" cy="1938992"/>
          </a:xfrm>
          <a:prstGeom prst="rect">
            <a:avLst/>
          </a:prstGeom>
          <a:solidFill>
            <a:srgbClr val="FFC00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Yalnızca Tip 1 diyabet tanısı değil, aslında hipoglisemi tanısı da koymuş oluruz: Yani  aslında Tip 1 diyabetliler, 2 tanı birden almış olurlar.</a:t>
            </a:r>
          </a:p>
        </p:txBody>
      </p:sp>
      <p:sp>
        <p:nvSpPr>
          <p:cNvPr id="5" name="Metin kutusu 4">
            <a:extLst>
              <a:ext uri="{FF2B5EF4-FFF2-40B4-BE49-F238E27FC236}">
                <a16:creationId xmlns:a16="http://schemas.microsoft.com/office/drawing/2014/main" id="{DD5B1C74-DE76-A742-B6E0-E341B8712BF7}"/>
              </a:ext>
            </a:extLst>
          </p:cNvPr>
          <p:cNvSpPr txBox="1"/>
          <p:nvPr/>
        </p:nvSpPr>
        <p:spPr>
          <a:xfrm>
            <a:off x="4456684" y="777777"/>
            <a:ext cx="4526233" cy="5016758"/>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tr-TR" sz="2000" b="1" dirty="0">
                <a:latin typeface="Calibri" panose="020F0502020204030204" pitchFamily="34" charset="0"/>
                <a:cs typeface="Calibri" panose="020F0502020204030204" pitchFamily="34" charset="0"/>
              </a:rPr>
              <a:t>Bir çocuk Tip 1 diyabet olunca, “diyabetli bir </a:t>
            </a:r>
            <a:r>
              <a:rPr lang="tr-TR" sz="2000" b="1" dirty="0" err="1">
                <a:latin typeface="Calibri" panose="020F0502020204030204" pitchFamily="34" charset="0"/>
                <a:cs typeface="Calibri" panose="020F0502020204030204" pitchFamily="34" charset="0"/>
              </a:rPr>
              <a:t>aile”den</a:t>
            </a:r>
            <a:r>
              <a:rPr lang="tr-TR" sz="2000" b="1" dirty="0">
                <a:latin typeface="Calibri" panose="020F0502020204030204" pitchFamily="34" charset="0"/>
                <a:cs typeface="Calibri" panose="020F0502020204030204" pitchFamily="34" charset="0"/>
              </a:rPr>
              <a:t> söz etmek daha doğrudur</a:t>
            </a:r>
            <a:r>
              <a:rPr lang="tr-TR" sz="20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Aileler uzun bir süre hem diyabetin kendi çocuklarında görülmesini hem de iyileştirilmesinin mümkün olmamasını kabullenmekte güçlük çekerler. </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Kabullenme aşamasından sonra ise, var güçleri ile çocuklarını sağlıklı olarak büyütmeye odaklanırlar; bunun için neredeyse her şeyi yapmak isterler. Birçoğu kan şekeri düşüklüğü korkusundan geceleri uykusuz geçirir ya da çocuklarına destek olmak, insülinlerini yapmak için gün boyu okulda beklerler. </a:t>
            </a:r>
          </a:p>
        </p:txBody>
      </p:sp>
      <p:sp>
        <p:nvSpPr>
          <p:cNvPr id="6" name="Metin kutusu 5">
            <a:extLst>
              <a:ext uri="{FF2B5EF4-FFF2-40B4-BE49-F238E27FC236}">
                <a16:creationId xmlns:a16="http://schemas.microsoft.com/office/drawing/2014/main" id="{5A3D7CB1-FCE6-0943-9746-F006EADD1225}"/>
              </a:ext>
            </a:extLst>
          </p:cNvPr>
          <p:cNvSpPr txBox="1"/>
          <p:nvPr/>
        </p:nvSpPr>
        <p:spPr>
          <a:xfrm>
            <a:off x="174969" y="5882994"/>
            <a:ext cx="8563429" cy="830997"/>
          </a:xfrm>
          <a:prstGeom prst="rect">
            <a:avLst/>
          </a:prstGeom>
          <a:solidFill>
            <a:schemeClr val="accent5"/>
          </a:solidFill>
        </p:spPr>
        <p:txBody>
          <a:bodyPr wrap="square" rtlCol="0">
            <a:spAutoFit/>
          </a:bodyPr>
          <a:lstStyle/>
          <a:p>
            <a:pPr algn="ctr"/>
            <a:r>
              <a:rPr lang="tr-TR" sz="2400" dirty="0">
                <a:latin typeface="Calibri" panose="020F0502020204030204" pitchFamily="34" charset="0"/>
                <a:cs typeface="Calibri" panose="020F0502020204030204" pitchFamily="34" charset="0"/>
              </a:rPr>
              <a:t>Yılda en az 1 kez ağır hipoglisemi( % 20’si tekrarlar) ve haftada 2 kez kadar hafif hipoglisemi geçirirler</a:t>
            </a:r>
          </a:p>
        </p:txBody>
      </p:sp>
    </p:spTree>
    <p:extLst>
      <p:ext uri="{BB962C8B-B14F-4D97-AF65-F5344CB8AC3E}">
        <p14:creationId xmlns:p14="http://schemas.microsoft.com/office/powerpoint/2010/main" val="326993268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DA50D5-4D27-EA42-9C31-98E564F6B881}"/>
              </a:ext>
            </a:extLst>
          </p:cNvPr>
          <p:cNvSpPr>
            <a:spLocks noGrp="1"/>
          </p:cNvSpPr>
          <p:nvPr>
            <p:ph type="title"/>
          </p:nvPr>
        </p:nvSpPr>
        <p:spPr>
          <a:xfrm>
            <a:off x="533400" y="112014"/>
            <a:ext cx="8382000" cy="715962"/>
          </a:xfrm>
          <a:solidFill>
            <a:srgbClr val="00B0F0"/>
          </a:solidFill>
        </p:spPr>
        <p:txBody>
          <a:bodyPr/>
          <a:lstStyle/>
          <a:p>
            <a:r>
              <a:rPr lang="tr-TR" dirty="0" err="1"/>
              <a:t>Minimed</a:t>
            </a:r>
            <a:r>
              <a:rPr lang="tr-TR" dirty="0"/>
              <a:t> 780G Kullanmaya Geçiş-2</a:t>
            </a:r>
          </a:p>
        </p:txBody>
      </p:sp>
      <p:pic>
        <p:nvPicPr>
          <p:cNvPr id="4" name="Resim 3" descr="kişi, açık hava, tutma, çayır içeren bir resim&#10;&#10;Açıklama otomatik olarak oluşturuldu">
            <a:extLst>
              <a:ext uri="{FF2B5EF4-FFF2-40B4-BE49-F238E27FC236}">
                <a16:creationId xmlns:a16="http://schemas.microsoft.com/office/drawing/2014/main" id="{FC528AAA-30D5-1442-ADF3-5244295D6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338" y="1012954"/>
            <a:ext cx="2841849" cy="3126615"/>
          </a:xfrm>
          <a:prstGeom prst="rect">
            <a:avLst/>
          </a:prstGeom>
        </p:spPr>
      </p:pic>
      <p:pic>
        <p:nvPicPr>
          <p:cNvPr id="6" name="Resim 5">
            <a:extLst>
              <a:ext uri="{FF2B5EF4-FFF2-40B4-BE49-F238E27FC236}">
                <a16:creationId xmlns:a16="http://schemas.microsoft.com/office/drawing/2014/main" id="{FB224925-8D85-5241-B5DB-47B4B853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551" y="4648200"/>
            <a:ext cx="2971800" cy="1739805"/>
          </a:xfrm>
          <a:prstGeom prst="rect">
            <a:avLst/>
          </a:prstGeom>
        </p:spPr>
      </p:pic>
      <p:sp>
        <p:nvSpPr>
          <p:cNvPr id="7" name="Metin kutusu 6">
            <a:extLst>
              <a:ext uri="{FF2B5EF4-FFF2-40B4-BE49-F238E27FC236}">
                <a16:creationId xmlns:a16="http://schemas.microsoft.com/office/drawing/2014/main" id="{C893BC85-35FA-4146-A622-75C4224776CC}"/>
              </a:ext>
            </a:extLst>
          </p:cNvPr>
          <p:cNvSpPr txBox="1"/>
          <p:nvPr/>
        </p:nvSpPr>
        <p:spPr>
          <a:xfrm>
            <a:off x="212949" y="871913"/>
            <a:ext cx="6071389" cy="6001643"/>
          </a:xfrm>
          <a:prstGeom prst="rect">
            <a:avLst/>
          </a:prstGeom>
          <a:noFill/>
        </p:spPr>
        <p:txBody>
          <a:bodyPr wrap="square" rtlCol="0">
            <a:spAutoFit/>
          </a:bodyPr>
          <a:lstStyle/>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İlk gün gece 24.00’dan başlamak üzere en az 48 saat( daha sonraki bir zamanda başlatmanın bir sakıncası yoktur) geçtikten sonra otomatik </a:t>
            </a:r>
            <a:r>
              <a:rPr lang="tr-TR" sz="2400" dirty="0" err="1">
                <a:latin typeface="Calibri" panose="020F0502020204030204" pitchFamily="34" charset="0"/>
                <a:cs typeface="Calibri" panose="020F0502020204030204" pitchFamily="34" charset="0"/>
              </a:rPr>
              <a:t>mod</a:t>
            </a:r>
            <a:r>
              <a:rPr lang="tr-TR" sz="2400" dirty="0">
                <a:latin typeface="Calibri" panose="020F0502020204030204" pitchFamily="34" charset="0"/>
                <a:cs typeface="Calibri" panose="020F0502020204030204" pitchFamily="34" charset="0"/>
              </a:rPr>
              <a:t> başlatılır.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Sistemin maksimum etkisini görmek için 6-7 gün geçmesi gerekir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İki hafta sonraki kontrolde </a:t>
            </a:r>
            <a:r>
              <a:rPr lang="tr-TR" sz="2400" dirty="0" err="1">
                <a:latin typeface="Calibri" panose="020F0502020204030204" pitchFamily="34" charset="0"/>
                <a:cs typeface="Calibri" panose="020F0502020204030204" pitchFamily="34" charset="0"/>
              </a:rPr>
              <a:t>CareLink</a:t>
            </a:r>
            <a:r>
              <a:rPr lang="tr-TR" sz="2400" dirty="0">
                <a:latin typeface="Calibri" panose="020F0502020204030204" pitchFamily="34" charset="0"/>
                <a:cs typeface="Calibri" panose="020F0502020204030204" pitchFamily="34" charset="0"/>
              </a:rPr>
              <a:t> verileri değerlendirilir ve sorunlara göre otomatik olamayan ayarlar( İK oranı, aktif insülin süresi) gözden geçirilir.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780G’den maksimum yararlanmak için otomatik </a:t>
            </a:r>
            <a:r>
              <a:rPr lang="tr-TR" sz="2400" dirty="0" err="1">
                <a:latin typeface="Calibri" panose="020F0502020204030204" pitchFamily="34" charset="0"/>
                <a:cs typeface="Calibri" panose="020F0502020204030204" pitchFamily="34" charset="0"/>
              </a:rPr>
              <a:t>modda</a:t>
            </a:r>
            <a:r>
              <a:rPr lang="tr-TR" sz="2400" dirty="0">
                <a:latin typeface="Calibri" panose="020F0502020204030204" pitchFamily="34" charset="0"/>
                <a:cs typeface="Calibri" panose="020F0502020204030204" pitchFamily="34" charset="0"/>
              </a:rPr>
              <a:t> kullanım süresinin %85’in üzerinde olması sağlanmalıdır.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1 ay sonra tekrar </a:t>
            </a:r>
            <a:r>
              <a:rPr lang="tr-TR" sz="2400" dirty="0" err="1">
                <a:latin typeface="Calibri" panose="020F0502020204030204" pitchFamily="34" charset="0"/>
                <a:cs typeface="Calibri" panose="020F0502020204030204" pitchFamily="34" charset="0"/>
              </a:rPr>
              <a:t>konrol</a:t>
            </a:r>
            <a:r>
              <a:rPr lang="tr-TR" sz="2400" dirty="0">
                <a:latin typeface="Calibri" panose="020F0502020204030204" pitchFamily="34" charset="0"/>
                <a:cs typeface="Calibri" panose="020F0502020204030204" pitchFamily="34" charset="0"/>
              </a:rPr>
              <a:t> yapılır. Bu </a:t>
            </a:r>
            <a:r>
              <a:rPr lang="tr-TR" sz="2400" dirty="0" err="1">
                <a:latin typeface="Calibri" panose="020F0502020204030204" pitchFamily="34" charset="0"/>
                <a:cs typeface="Calibri" panose="020F0502020204030204" pitchFamily="34" charset="0"/>
              </a:rPr>
              <a:t>konrolde</a:t>
            </a:r>
            <a:r>
              <a:rPr lang="tr-TR" sz="2400" dirty="0">
                <a:latin typeface="Calibri" panose="020F0502020204030204" pitchFamily="34" charset="0"/>
                <a:cs typeface="Calibri" panose="020F0502020204030204" pitchFamily="34" charset="0"/>
              </a:rPr>
              <a:t> otomatik kullanım verilerine göre Manuel </a:t>
            </a:r>
            <a:r>
              <a:rPr lang="tr-TR" sz="2400" dirty="0" err="1">
                <a:latin typeface="Calibri" panose="020F0502020204030204" pitchFamily="34" charset="0"/>
                <a:cs typeface="Calibri" panose="020F0502020204030204" pitchFamily="34" charset="0"/>
              </a:rPr>
              <a:t>mod</a:t>
            </a:r>
            <a:r>
              <a:rPr lang="tr-TR" sz="2400" dirty="0">
                <a:latin typeface="Calibri" panose="020F0502020204030204" pitchFamily="34" charset="0"/>
                <a:cs typeface="Calibri" panose="020F0502020204030204" pitchFamily="34" charset="0"/>
              </a:rPr>
              <a:t> bazal oranları da güncellenir.</a:t>
            </a:r>
          </a:p>
        </p:txBody>
      </p:sp>
    </p:spTree>
    <p:extLst>
      <p:ext uri="{BB962C8B-B14F-4D97-AF65-F5344CB8AC3E}">
        <p14:creationId xmlns:p14="http://schemas.microsoft.com/office/powerpoint/2010/main" val="383340071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01DFE1-DD6E-BB40-A82A-663047B6E99F}"/>
              </a:ext>
            </a:extLst>
          </p:cNvPr>
          <p:cNvSpPr>
            <a:spLocks noGrp="1"/>
          </p:cNvSpPr>
          <p:nvPr>
            <p:ph type="title"/>
          </p:nvPr>
        </p:nvSpPr>
        <p:spPr>
          <a:xfrm>
            <a:off x="457200" y="274638"/>
            <a:ext cx="8229600" cy="639762"/>
          </a:xfrm>
          <a:solidFill>
            <a:srgbClr val="00B0F0"/>
          </a:solidFill>
        </p:spPr>
        <p:txBody>
          <a:bodyPr/>
          <a:lstStyle/>
          <a:p>
            <a:r>
              <a:rPr lang="tr-TR" dirty="0"/>
              <a:t>Otomatik </a:t>
            </a:r>
            <a:r>
              <a:rPr lang="tr-TR" dirty="0" err="1"/>
              <a:t>Mod</a:t>
            </a:r>
            <a:r>
              <a:rPr lang="tr-TR" dirty="0"/>
              <a:t> Ayarları</a:t>
            </a:r>
          </a:p>
        </p:txBody>
      </p:sp>
      <p:sp>
        <p:nvSpPr>
          <p:cNvPr id="3" name="Metin kutusu 2">
            <a:extLst>
              <a:ext uri="{FF2B5EF4-FFF2-40B4-BE49-F238E27FC236}">
                <a16:creationId xmlns:a16="http://schemas.microsoft.com/office/drawing/2014/main" id="{6B24E8D5-450F-3D4E-B203-48B0684DB70F}"/>
              </a:ext>
            </a:extLst>
          </p:cNvPr>
          <p:cNvSpPr txBox="1"/>
          <p:nvPr/>
        </p:nvSpPr>
        <p:spPr>
          <a:xfrm>
            <a:off x="466846" y="990600"/>
            <a:ext cx="8229600" cy="5693866"/>
          </a:xfrm>
          <a:prstGeom prst="rect">
            <a:avLst/>
          </a:prstGeom>
          <a:noFill/>
        </p:spPr>
        <p:txBody>
          <a:bodyPr wrap="square" rtlCol="0">
            <a:spAutoFit/>
          </a:bodyPr>
          <a:lstStyle/>
          <a:p>
            <a:pPr marL="342900" lvl="0" indent="-342900">
              <a:buFont typeface="Arial" panose="020B0604020202020204" pitchFamily="34" charset="0"/>
              <a:buChar char="•"/>
            </a:pPr>
            <a:r>
              <a:rPr lang="tr-TR" sz="2200" b="1" dirty="0">
                <a:latin typeface="Calibri" panose="020F0502020204030204" pitchFamily="34" charset="0"/>
                <a:cs typeface="Calibri" panose="020F0502020204030204" pitchFamily="34" charset="0"/>
              </a:rPr>
              <a:t>Otomatik bazal hedefi: </a:t>
            </a:r>
            <a:r>
              <a:rPr lang="tr-TR" sz="2200" dirty="0">
                <a:latin typeface="Calibri" panose="020F0502020204030204" pitchFamily="34" charset="0"/>
                <a:cs typeface="Calibri" panose="020F0502020204030204" pitchFamily="34" charset="0"/>
              </a:rPr>
              <a:t>100 mg/dl olarak belirlenir. Aşağıdaki durumlarda ise 110 veya 120 mg/dl olarak belirlenebilir.</a:t>
            </a:r>
          </a:p>
          <a:p>
            <a:pPr marL="800100" lvl="1"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Uzun süredir kötü </a:t>
            </a:r>
            <a:r>
              <a:rPr lang="tr-TR" sz="2000" dirty="0" err="1">
                <a:latin typeface="Calibri" panose="020F0502020204030204" pitchFamily="34" charset="0"/>
                <a:cs typeface="Calibri" panose="020F0502020204030204" pitchFamily="34" charset="0"/>
              </a:rPr>
              <a:t>metabolik</a:t>
            </a:r>
            <a:r>
              <a:rPr lang="tr-TR" sz="2000" dirty="0">
                <a:latin typeface="Calibri" panose="020F0502020204030204" pitchFamily="34" charset="0"/>
                <a:cs typeface="Calibri" panose="020F0502020204030204" pitchFamily="34" charset="0"/>
              </a:rPr>
              <a:t> kontrol ve </a:t>
            </a:r>
            <a:r>
              <a:rPr lang="tr-TR" sz="2000" dirty="0" err="1">
                <a:latin typeface="Calibri" panose="020F0502020204030204" pitchFamily="34" charset="0"/>
                <a:cs typeface="Calibri" panose="020F0502020204030204" pitchFamily="34" charset="0"/>
              </a:rPr>
              <a:t>retinopati</a:t>
            </a:r>
            <a:r>
              <a:rPr lang="tr-TR" sz="2000" dirty="0">
                <a:latin typeface="Calibri" panose="020F0502020204030204" pitchFamily="34" charset="0"/>
                <a:cs typeface="Calibri" panose="020F0502020204030204" pitchFamily="34" charset="0"/>
              </a:rPr>
              <a:t> varsa ve </a:t>
            </a:r>
            <a:r>
              <a:rPr lang="tr-TR" sz="2000" dirty="0" err="1">
                <a:latin typeface="Calibri" panose="020F0502020204030204" pitchFamily="34" charset="0"/>
                <a:cs typeface="Calibri" panose="020F0502020204030204" pitchFamily="34" charset="0"/>
              </a:rPr>
              <a:t>glukoz</a:t>
            </a:r>
            <a:r>
              <a:rPr lang="tr-TR" sz="2000" dirty="0">
                <a:latin typeface="Calibri" panose="020F0502020204030204" pitchFamily="34" charset="0"/>
                <a:cs typeface="Calibri" panose="020F0502020204030204" pitchFamily="34" charset="0"/>
              </a:rPr>
              <a:t> düzeylerinin hızlı düşürülmesinin, </a:t>
            </a:r>
            <a:r>
              <a:rPr lang="tr-TR" sz="2000" dirty="0" err="1">
                <a:latin typeface="Calibri" panose="020F0502020204030204" pitchFamily="34" charset="0"/>
                <a:cs typeface="Calibri" panose="020F0502020204030204" pitchFamily="34" charset="0"/>
              </a:rPr>
              <a:t>retinopatinin</a:t>
            </a:r>
            <a:r>
              <a:rPr lang="tr-TR" sz="2000" dirty="0">
                <a:latin typeface="Calibri" panose="020F0502020204030204" pitchFamily="34" charset="0"/>
                <a:cs typeface="Calibri" panose="020F0502020204030204" pitchFamily="34" charset="0"/>
              </a:rPr>
              <a:t> kötüleşmesine neden olacağı düşünülüyorsa,</a:t>
            </a:r>
          </a:p>
          <a:p>
            <a:pPr marL="800100" lvl="1"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Diyabetli veya diyabet ekibi hipoglisemi kaygısı taşıyorsa,</a:t>
            </a:r>
          </a:p>
          <a:p>
            <a:pPr marL="800100" lvl="1"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Uzun süreli kan şekeri yüksekliği nedeniyle “yalancı hipoglisemi” bulguları varsa</a:t>
            </a:r>
            <a:r>
              <a:rPr lang="tr-TR" sz="2200" dirty="0">
                <a:latin typeface="Calibri" panose="020F0502020204030204" pitchFamily="34" charset="0"/>
                <a:cs typeface="Calibri" panose="020F0502020204030204" pitchFamily="34" charset="0"/>
              </a:rPr>
              <a:t>.</a:t>
            </a:r>
          </a:p>
          <a:p>
            <a:pPr marL="342900" lvl="0" indent="-342900">
              <a:buFont typeface="Arial" panose="020B0604020202020204" pitchFamily="34" charset="0"/>
              <a:buChar char="•"/>
            </a:pPr>
            <a:r>
              <a:rPr lang="tr-TR" sz="2200" b="1" dirty="0">
                <a:latin typeface="Calibri" panose="020F0502020204030204" pitchFamily="34" charset="0"/>
                <a:cs typeface="Calibri" panose="020F0502020204030204" pitchFamily="34" charset="0"/>
              </a:rPr>
              <a:t>Aktif insülin süresi: </a:t>
            </a:r>
            <a:r>
              <a:rPr lang="tr-TR" sz="2200" dirty="0">
                <a:latin typeface="Calibri" panose="020F0502020204030204" pitchFamily="34" charset="0"/>
                <a:cs typeface="Calibri" panose="020F0502020204030204" pitchFamily="34" charset="0"/>
              </a:rPr>
              <a:t>Başlangıçta 2 saat olarak belirlenip, hipoglisemi sıklığına göre gerekirse 3 saate yükseltilebilir </a:t>
            </a:r>
            <a:endParaRPr lang="tr-TR" sz="2200" b="1"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tr-TR" sz="2200" b="1" dirty="0">
                <a:latin typeface="Calibri" panose="020F0502020204030204" pitchFamily="34" charset="0"/>
                <a:cs typeface="Calibri" panose="020F0502020204030204" pitchFamily="34" charset="0"/>
              </a:rPr>
              <a:t>Otomatik bazal geçici hedefi:</a:t>
            </a:r>
            <a:r>
              <a:rPr lang="tr-TR" sz="2200" dirty="0">
                <a:latin typeface="Calibri" panose="020F0502020204030204" pitchFamily="34" charset="0"/>
                <a:cs typeface="Calibri" panose="020F0502020204030204" pitchFamily="34" charset="0"/>
              </a:rPr>
              <a:t> Egzersiz durumlarında, egzersizden 1-2 saat başlamak üzere 150 mg/dl olarak belirlenir. Otomatik geçici bazal süresince otomatik düzeltme kapalı kalır. Egzersiz bitiminden 15 dakika sonra   her zamanki bazal hedef değerine dönülür.</a:t>
            </a:r>
          </a:p>
          <a:p>
            <a:pPr marL="342900" lvl="0" indent="-342900">
              <a:buFont typeface="Arial" panose="020B0604020202020204" pitchFamily="34" charset="0"/>
              <a:buChar char="•"/>
            </a:pPr>
            <a:r>
              <a:rPr lang="tr-TR" sz="2200" b="1" dirty="0">
                <a:latin typeface="Calibri" panose="020F0502020204030204" pitchFamily="34" charset="0"/>
                <a:cs typeface="Calibri" panose="020F0502020204030204" pitchFamily="34" charset="0"/>
              </a:rPr>
              <a:t>Otomatik düzeltme:</a:t>
            </a:r>
            <a:r>
              <a:rPr lang="tr-TR" sz="2200" dirty="0">
                <a:latin typeface="Calibri" panose="020F0502020204030204" pitchFamily="34" charset="0"/>
                <a:cs typeface="Calibri" panose="020F0502020204030204" pitchFamily="34" charset="0"/>
              </a:rPr>
              <a:t> AÇIK</a:t>
            </a:r>
          </a:p>
          <a:p>
            <a:pPr marL="342900" lvl="0" indent="-342900">
              <a:buFont typeface="Arial" panose="020B0604020202020204" pitchFamily="34" charset="0"/>
              <a:buChar char="•"/>
            </a:pPr>
            <a:r>
              <a:rPr lang="tr-TR" sz="2200" b="1" dirty="0">
                <a:latin typeface="Calibri" panose="020F0502020204030204" pitchFamily="34" charset="0"/>
                <a:cs typeface="Calibri" panose="020F0502020204030204" pitchFamily="34" charset="0"/>
              </a:rPr>
              <a:t>İnsülin duyarlılık faktörü (İDF)</a:t>
            </a:r>
            <a:r>
              <a:rPr lang="tr-TR" sz="2200" dirty="0">
                <a:latin typeface="Calibri" panose="020F0502020204030204" pitchFamily="34" charset="0"/>
                <a:cs typeface="Calibri" panose="020F0502020204030204" pitchFamily="34" charset="0"/>
              </a:rPr>
              <a:t>: Otomatik </a:t>
            </a:r>
            <a:r>
              <a:rPr lang="tr-TR" sz="2200" dirty="0" err="1">
                <a:latin typeface="Calibri" panose="020F0502020204030204" pitchFamily="34" charset="0"/>
                <a:cs typeface="Calibri" panose="020F0502020204030204" pitchFamily="34" charset="0"/>
              </a:rPr>
              <a:t>modda</a:t>
            </a:r>
            <a:r>
              <a:rPr lang="tr-TR" sz="2200" dirty="0">
                <a:latin typeface="Calibri" panose="020F0502020204030204" pitchFamily="34" charset="0"/>
                <a:cs typeface="Calibri" panose="020F0502020204030204" pitchFamily="34" charset="0"/>
              </a:rPr>
              <a:t> insülin duyarlılık faktörü, her gün sistem tarafından belirlenir(güncellenir).</a:t>
            </a:r>
          </a:p>
        </p:txBody>
      </p:sp>
    </p:spTree>
    <p:extLst>
      <p:ext uri="{BB962C8B-B14F-4D97-AF65-F5344CB8AC3E}">
        <p14:creationId xmlns:p14="http://schemas.microsoft.com/office/powerpoint/2010/main" val="241607800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DA50D5-4D27-EA42-9C31-98E564F6B881}"/>
              </a:ext>
            </a:extLst>
          </p:cNvPr>
          <p:cNvSpPr>
            <a:spLocks noGrp="1"/>
          </p:cNvSpPr>
          <p:nvPr>
            <p:ph type="title"/>
          </p:nvPr>
        </p:nvSpPr>
        <p:spPr>
          <a:xfrm>
            <a:off x="457200" y="152400"/>
            <a:ext cx="8382000" cy="715962"/>
          </a:xfrm>
          <a:solidFill>
            <a:srgbClr val="00B0F0"/>
          </a:solidFill>
        </p:spPr>
        <p:txBody>
          <a:bodyPr/>
          <a:lstStyle/>
          <a:p>
            <a:r>
              <a:rPr lang="tr-TR" dirty="0" err="1"/>
              <a:t>Minimed</a:t>
            </a:r>
            <a:r>
              <a:rPr lang="tr-TR" dirty="0"/>
              <a:t> 780G Kullanmaya Geçiş-3</a:t>
            </a:r>
          </a:p>
        </p:txBody>
      </p:sp>
      <p:pic>
        <p:nvPicPr>
          <p:cNvPr id="4" name="Resim 3" descr="kişi, açık hava, tutma, çayır içeren bir resim&#10;&#10;Açıklama otomatik olarak oluşturuldu">
            <a:extLst>
              <a:ext uri="{FF2B5EF4-FFF2-40B4-BE49-F238E27FC236}">
                <a16:creationId xmlns:a16="http://schemas.microsoft.com/office/drawing/2014/main" id="{FC528AAA-30D5-1442-ADF3-5244295D6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551" y="1066800"/>
            <a:ext cx="2841849" cy="3126615"/>
          </a:xfrm>
          <a:prstGeom prst="rect">
            <a:avLst/>
          </a:prstGeom>
        </p:spPr>
      </p:pic>
      <p:pic>
        <p:nvPicPr>
          <p:cNvPr id="6" name="Resim 5">
            <a:extLst>
              <a:ext uri="{FF2B5EF4-FFF2-40B4-BE49-F238E27FC236}">
                <a16:creationId xmlns:a16="http://schemas.microsoft.com/office/drawing/2014/main" id="{FB224925-8D85-5241-B5DB-47B4B853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648200"/>
            <a:ext cx="2971800" cy="1739805"/>
          </a:xfrm>
          <a:prstGeom prst="rect">
            <a:avLst/>
          </a:prstGeom>
        </p:spPr>
      </p:pic>
      <p:sp>
        <p:nvSpPr>
          <p:cNvPr id="7" name="Metin kutusu 6">
            <a:extLst>
              <a:ext uri="{FF2B5EF4-FFF2-40B4-BE49-F238E27FC236}">
                <a16:creationId xmlns:a16="http://schemas.microsoft.com/office/drawing/2014/main" id="{C893BC85-35FA-4146-A622-75C4224776CC}"/>
              </a:ext>
            </a:extLst>
          </p:cNvPr>
          <p:cNvSpPr txBox="1"/>
          <p:nvPr/>
        </p:nvSpPr>
        <p:spPr>
          <a:xfrm>
            <a:off x="212949" y="1012954"/>
            <a:ext cx="5715001" cy="5632311"/>
          </a:xfrm>
          <a:prstGeom prst="rect">
            <a:avLst/>
          </a:prstGeom>
          <a:noFill/>
        </p:spPr>
        <p:txBody>
          <a:bodyPr wrap="square" rtlCol="0">
            <a:spAutoFit/>
          </a:bodyPr>
          <a:lstStyle/>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Bu sistemin tam otomatik olmadığı unutulmamalıdır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 Karbonhidrat sayımının özenli yapılması,</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Yemek </a:t>
            </a:r>
            <a:r>
              <a:rPr lang="tr-TR" sz="2400" dirty="0" err="1">
                <a:latin typeface="Calibri" panose="020F0502020204030204" pitchFamily="34" charset="0"/>
                <a:cs typeface="Calibri" panose="020F0502020204030204" pitchFamily="34" charset="0"/>
              </a:rPr>
              <a:t>boluslarının</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glukoz</a:t>
            </a:r>
            <a:r>
              <a:rPr lang="tr-TR" sz="2400" dirty="0">
                <a:latin typeface="Calibri" panose="020F0502020204030204" pitchFamily="34" charset="0"/>
                <a:cs typeface="Calibri" panose="020F0502020204030204" pitchFamily="34" charset="0"/>
              </a:rPr>
              <a:t> değerleri dikkate alınarak yemekten 5-15 </a:t>
            </a:r>
            <a:r>
              <a:rPr lang="tr-TR" sz="2400" dirty="0" err="1">
                <a:latin typeface="Calibri" panose="020F0502020204030204" pitchFamily="34" charset="0"/>
                <a:cs typeface="Calibri" panose="020F0502020204030204" pitchFamily="34" charset="0"/>
              </a:rPr>
              <a:t>dk</a:t>
            </a:r>
            <a:r>
              <a:rPr lang="tr-TR" sz="2400" dirty="0">
                <a:latin typeface="Calibri" panose="020F0502020204030204" pitchFamily="34" charset="0"/>
                <a:cs typeface="Calibri" panose="020F0502020204030204" pitchFamily="34" charset="0"/>
              </a:rPr>
              <a:t> önce gönderilmesi</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Ana öğünler dışında sık bir şeyler yemekten kaçınılması,</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İnfüzyon</a:t>
            </a:r>
            <a:r>
              <a:rPr lang="tr-TR" sz="2400" dirty="0">
                <a:latin typeface="Calibri" panose="020F0502020204030204" pitchFamily="34" charset="0"/>
                <a:cs typeface="Calibri" panose="020F0502020204030204" pitchFamily="34" charset="0"/>
              </a:rPr>
              <a:t> setlerinin 2-3 gün ara ile değiştirilmesi</a:t>
            </a:r>
          </a:p>
          <a:p>
            <a:pPr marL="285750" indent="-285750">
              <a:buFont typeface="Arial" panose="020B0604020202020204" pitchFamily="34" charset="0"/>
              <a:buChar char="•"/>
            </a:pP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kullanım oranının %80 ve üzerinde olması</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Günde en az iki </a:t>
            </a:r>
            <a:r>
              <a:rPr lang="tr-TR" sz="2400" dirty="0" err="1">
                <a:latin typeface="Calibri" panose="020F0502020204030204" pitchFamily="34" charset="0"/>
                <a:cs typeface="Calibri" panose="020F0502020204030204" pitchFamily="34" charset="0"/>
              </a:rPr>
              <a:t>sensör</a:t>
            </a:r>
            <a:r>
              <a:rPr lang="tr-TR" sz="2400" dirty="0">
                <a:latin typeface="Calibri" panose="020F0502020204030204" pitchFamily="34" charset="0"/>
                <a:cs typeface="Calibri" panose="020F0502020204030204" pitchFamily="34" charset="0"/>
              </a:rPr>
              <a:t> kalibrasyonu yapılması gibi </a:t>
            </a:r>
            <a:r>
              <a:rPr lang="tr-TR" sz="2400" dirty="0">
                <a:solidFill>
                  <a:srgbClr val="FF0000"/>
                </a:solidFill>
                <a:latin typeface="Calibri" panose="020F0502020204030204" pitchFamily="34" charset="0"/>
                <a:cs typeface="Calibri" panose="020F0502020204030204" pitchFamily="34" charset="0"/>
              </a:rPr>
              <a:t>temel kurallara uyulması akıldan çıkarılmamalıdır</a:t>
            </a:r>
            <a:endParaRPr lang="tr-TR" sz="2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884043"/>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845672-E7BE-2F4E-995E-2B38233C9CC2}"/>
              </a:ext>
            </a:extLst>
          </p:cNvPr>
          <p:cNvSpPr>
            <a:spLocks noGrp="1"/>
          </p:cNvSpPr>
          <p:nvPr>
            <p:ph type="title"/>
          </p:nvPr>
        </p:nvSpPr>
        <p:spPr>
          <a:xfrm>
            <a:off x="457200" y="274638"/>
            <a:ext cx="8229600" cy="563562"/>
          </a:xfrm>
          <a:solidFill>
            <a:srgbClr val="00B0F0"/>
          </a:solidFill>
        </p:spPr>
        <p:txBody>
          <a:bodyPr/>
          <a:lstStyle/>
          <a:p>
            <a:r>
              <a:rPr lang="tr-TR" dirty="0"/>
              <a:t>Egzersiz Yönetimi İçin Öneriler</a:t>
            </a:r>
          </a:p>
        </p:txBody>
      </p:sp>
      <p:sp>
        <p:nvSpPr>
          <p:cNvPr id="3" name="Metin kutusu 2">
            <a:extLst>
              <a:ext uri="{FF2B5EF4-FFF2-40B4-BE49-F238E27FC236}">
                <a16:creationId xmlns:a16="http://schemas.microsoft.com/office/drawing/2014/main" id="{9980C78D-9696-F34F-B53C-3D73D90153ED}"/>
              </a:ext>
            </a:extLst>
          </p:cNvPr>
          <p:cNvSpPr txBox="1"/>
          <p:nvPr/>
        </p:nvSpPr>
        <p:spPr>
          <a:xfrm>
            <a:off x="457200" y="1295400"/>
            <a:ext cx="8305800" cy="5109091"/>
          </a:xfrm>
          <a:prstGeom prst="rect">
            <a:avLst/>
          </a:prstGeom>
          <a:noFill/>
        </p:spPr>
        <p:txBody>
          <a:bodyPr wrap="square" rtlCol="0">
            <a:spAutoFit/>
          </a:bodyPr>
          <a:lstStyle/>
          <a:p>
            <a:pPr marL="285750" lvl="0" indent="-285750">
              <a:buFont typeface="Arial" panose="020B0604020202020204" pitchFamily="34" charset="0"/>
              <a:buChar char="•"/>
            </a:pPr>
            <a:r>
              <a:rPr lang="tr-TR" sz="2800" dirty="0">
                <a:latin typeface="Calibri" panose="020F0502020204030204" pitchFamily="34" charset="0"/>
                <a:cs typeface="Calibri" panose="020F0502020204030204" pitchFamily="34" charset="0"/>
              </a:rPr>
              <a:t>Egzersizden 60-120 </a:t>
            </a:r>
            <a:r>
              <a:rPr lang="tr-TR" sz="2800" dirty="0" err="1">
                <a:latin typeface="Calibri" panose="020F0502020204030204" pitchFamily="34" charset="0"/>
                <a:cs typeface="Calibri" panose="020F0502020204030204" pitchFamily="34" charset="0"/>
              </a:rPr>
              <a:t>dk</a:t>
            </a:r>
            <a:r>
              <a:rPr lang="tr-TR" sz="2800" dirty="0">
                <a:latin typeface="Calibri" panose="020F0502020204030204" pitchFamily="34" charset="0"/>
                <a:cs typeface="Calibri" panose="020F0502020204030204" pitchFamily="34" charset="0"/>
              </a:rPr>
              <a:t> önce geçici hedef </a:t>
            </a:r>
            <a:r>
              <a:rPr lang="tr-TR" sz="2800" dirty="0" err="1">
                <a:latin typeface="Calibri" panose="020F0502020204030204" pitchFamily="34" charset="0"/>
                <a:cs typeface="Calibri" panose="020F0502020204030204" pitchFamily="34" charset="0"/>
              </a:rPr>
              <a:t>glukoz</a:t>
            </a:r>
            <a:r>
              <a:rPr lang="tr-TR" sz="2800" dirty="0">
                <a:latin typeface="Calibri" panose="020F0502020204030204" pitchFamily="34" charset="0"/>
                <a:cs typeface="Calibri" panose="020F0502020204030204" pitchFamily="34" charset="0"/>
              </a:rPr>
              <a:t> (150 mg/dl) seçilmesi</a:t>
            </a:r>
          </a:p>
          <a:p>
            <a:pPr marL="285750" lvl="0" indent="-285750">
              <a:buFont typeface="Arial" panose="020B0604020202020204" pitchFamily="34" charset="0"/>
              <a:buChar char="•"/>
            </a:pPr>
            <a:r>
              <a:rPr lang="tr-TR" sz="2800" dirty="0">
                <a:latin typeface="Calibri" panose="020F0502020204030204" pitchFamily="34" charset="0"/>
                <a:cs typeface="Calibri" panose="020F0502020204030204" pitchFamily="34" charset="0"/>
              </a:rPr>
              <a:t>Egzersizden 15 </a:t>
            </a:r>
            <a:r>
              <a:rPr lang="tr-TR" sz="2800" dirty="0" err="1">
                <a:latin typeface="Calibri" panose="020F0502020204030204" pitchFamily="34" charset="0"/>
                <a:cs typeface="Calibri" panose="020F0502020204030204" pitchFamily="34" charset="0"/>
              </a:rPr>
              <a:t>dk</a:t>
            </a:r>
            <a:r>
              <a:rPr lang="tr-TR" sz="2800" dirty="0">
                <a:latin typeface="Calibri" panose="020F0502020204030204" pitchFamily="34" charset="0"/>
                <a:cs typeface="Calibri" panose="020F0502020204030204" pitchFamily="34" charset="0"/>
              </a:rPr>
              <a:t> önce </a:t>
            </a:r>
            <a:r>
              <a:rPr lang="tr-TR" sz="2800" dirty="0" err="1">
                <a:latin typeface="Calibri" panose="020F0502020204030204" pitchFamily="34" charset="0"/>
                <a:cs typeface="Calibri" panose="020F0502020204030204" pitchFamily="34" charset="0"/>
              </a:rPr>
              <a:t>glukoz</a:t>
            </a:r>
            <a:r>
              <a:rPr lang="tr-TR" sz="2800" dirty="0">
                <a:latin typeface="Calibri" panose="020F0502020204030204" pitchFamily="34" charset="0"/>
                <a:cs typeface="Calibri" panose="020F0502020204030204" pitchFamily="34" charset="0"/>
              </a:rPr>
              <a:t> değeri &lt;126 mg/dl ise 10 gram, &lt;90 mg/dl ise 15 gram KH alınması</a:t>
            </a:r>
          </a:p>
          <a:p>
            <a:pPr marL="285750" lvl="0" indent="-285750">
              <a:buFont typeface="Arial" panose="020B0604020202020204" pitchFamily="34" charset="0"/>
              <a:buChar char="•"/>
            </a:pPr>
            <a:r>
              <a:rPr lang="tr-TR" sz="2800" dirty="0">
                <a:latin typeface="Calibri" panose="020F0502020204030204" pitchFamily="34" charset="0"/>
                <a:cs typeface="Calibri" panose="020F0502020204030204" pitchFamily="34" charset="0"/>
              </a:rPr>
              <a:t>Egzersizden 15 dakika sonra geçici hedef </a:t>
            </a:r>
            <a:r>
              <a:rPr lang="tr-TR" sz="2800" dirty="0" err="1">
                <a:latin typeface="Calibri" panose="020F0502020204030204" pitchFamily="34" charset="0"/>
                <a:cs typeface="Calibri" panose="020F0502020204030204" pitchFamily="34" charset="0"/>
              </a:rPr>
              <a:t>glukoz</a:t>
            </a:r>
            <a:r>
              <a:rPr lang="tr-TR" sz="2800" dirty="0">
                <a:latin typeface="Calibri" panose="020F0502020204030204" pitchFamily="34" charset="0"/>
                <a:cs typeface="Calibri" panose="020F0502020204030204" pitchFamily="34" charset="0"/>
              </a:rPr>
              <a:t> seçeneğini iptal edilmesi</a:t>
            </a:r>
          </a:p>
          <a:p>
            <a:pPr marL="285750" lvl="0" indent="-285750">
              <a:buFont typeface="Arial" panose="020B0604020202020204" pitchFamily="34" charset="0"/>
              <a:buChar char="•"/>
            </a:pPr>
            <a:r>
              <a:rPr lang="tr-TR" sz="2800" dirty="0">
                <a:latin typeface="Calibri" panose="020F0502020204030204" pitchFamily="34" charset="0"/>
                <a:cs typeface="Calibri" panose="020F0502020204030204" pitchFamily="34" charset="0"/>
              </a:rPr>
              <a:t>Algoritmaya güvenilmesi</a:t>
            </a:r>
          </a:p>
          <a:p>
            <a:pPr marL="285750" lvl="0" indent="-285750">
              <a:buFont typeface="Arial" panose="020B0604020202020204" pitchFamily="34" charset="0"/>
              <a:buChar char="•"/>
            </a:pPr>
            <a:r>
              <a:rPr lang="tr-TR" sz="2800" dirty="0">
                <a:latin typeface="Calibri" panose="020F0502020204030204" pitchFamily="34" charset="0"/>
                <a:cs typeface="Calibri" panose="020F0502020204030204" pitchFamily="34" charset="0"/>
              </a:rPr>
              <a:t>Hipogliseminin aşırı tedavisinden, egzersiz öncesi </a:t>
            </a:r>
            <a:r>
              <a:rPr lang="tr-TR" sz="2800" dirty="0" err="1">
                <a:latin typeface="Calibri" panose="020F0502020204030204" pitchFamily="34" charset="0"/>
                <a:cs typeface="Calibri" panose="020F0502020204030204" pitchFamily="34" charset="0"/>
              </a:rPr>
              <a:t>glukozun</a:t>
            </a:r>
            <a:r>
              <a:rPr lang="tr-TR" sz="2800" dirty="0">
                <a:latin typeface="Calibri" panose="020F0502020204030204" pitchFamily="34" charset="0"/>
                <a:cs typeface="Calibri" panose="020F0502020204030204" pitchFamily="34" charset="0"/>
              </a:rPr>
              <a:t> hızlı yükselmesinden, aktif insülin düzeyi yüksekken egzersiz yapmaktan, egzersiz öncesinde fazla KH almaktan kaçınılması</a:t>
            </a:r>
          </a:p>
          <a:p>
            <a:endParaRPr lang="tr-TR" dirty="0"/>
          </a:p>
        </p:txBody>
      </p:sp>
    </p:spTree>
    <p:extLst>
      <p:ext uri="{BB962C8B-B14F-4D97-AF65-F5344CB8AC3E}">
        <p14:creationId xmlns:p14="http://schemas.microsoft.com/office/powerpoint/2010/main" val="2130491506"/>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F8DC59-E9C0-6E42-82C7-98DECF980FB3}"/>
              </a:ext>
            </a:extLst>
          </p:cNvPr>
          <p:cNvSpPr>
            <a:spLocks noGrp="1"/>
          </p:cNvSpPr>
          <p:nvPr>
            <p:ph type="title"/>
          </p:nvPr>
        </p:nvSpPr>
        <p:spPr>
          <a:xfrm>
            <a:off x="457200" y="274638"/>
            <a:ext cx="8229600" cy="563562"/>
          </a:xfrm>
          <a:solidFill>
            <a:srgbClr val="00B0F0"/>
          </a:solidFill>
        </p:spPr>
        <p:txBody>
          <a:bodyPr/>
          <a:lstStyle/>
          <a:p>
            <a:r>
              <a:rPr lang="tr-TR" dirty="0" err="1"/>
              <a:t>CareLink</a:t>
            </a:r>
            <a:r>
              <a:rPr lang="tr-TR" dirty="0"/>
              <a:t> verileri-1</a:t>
            </a:r>
          </a:p>
        </p:txBody>
      </p:sp>
      <p:pic>
        <p:nvPicPr>
          <p:cNvPr id="5" name="Resim 4" descr="tablo içeren bir resim&#10;&#10;Açıklama otomatik olarak oluşturuldu">
            <a:extLst>
              <a:ext uri="{FF2B5EF4-FFF2-40B4-BE49-F238E27FC236}">
                <a16:creationId xmlns:a16="http://schemas.microsoft.com/office/drawing/2014/main" id="{D95025E8-047D-844E-BCAD-4349F698E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67" y="838200"/>
            <a:ext cx="7588665" cy="5828590"/>
          </a:xfrm>
          <a:prstGeom prst="rect">
            <a:avLst/>
          </a:prstGeom>
        </p:spPr>
      </p:pic>
    </p:spTree>
    <p:extLst>
      <p:ext uri="{BB962C8B-B14F-4D97-AF65-F5344CB8AC3E}">
        <p14:creationId xmlns:p14="http://schemas.microsoft.com/office/powerpoint/2010/main" val="3067994138"/>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F8DC59-E9C0-6E42-82C7-98DECF980FB3}"/>
              </a:ext>
            </a:extLst>
          </p:cNvPr>
          <p:cNvSpPr>
            <a:spLocks noGrp="1"/>
          </p:cNvSpPr>
          <p:nvPr>
            <p:ph type="title"/>
          </p:nvPr>
        </p:nvSpPr>
        <p:spPr>
          <a:xfrm>
            <a:off x="457200" y="274638"/>
            <a:ext cx="8229600" cy="563562"/>
          </a:xfrm>
          <a:solidFill>
            <a:srgbClr val="00B0F0"/>
          </a:solidFill>
        </p:spPr>
        <p:txBody>
          <a:bodyPr/>
          <a:lstStyle/>
          <a:p>
            <a:r>
              <a:rPr lang="tr-TR" dirty="0" err="1"/>
              <a:t>CareLink</a:t>
            </a:r>
            <a:r>
              <a:rPr lang="tr-TR" dirty="0"/>
              <a:t> verileri-2</a:t>
            </a:r>
          </a:p>
        </p:txBody>
      </p:sp>
      <p:pic>
        <p:nvPicPr>
          <p:cNvPr id="4" name="Resim 3">
            <a:extLst>
              <a:ext uri="{FF2B5EF4-FFF2-40B4-BE49-F238E27FC236}">
                <a16:creationId xmlns:a16="http://schemas.microsoft.com/office/drawing/2014/main" id="{137FACC9-239D-CB4E-A86B-40D60C6A4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53633"/>
            <a:ext cx="7391400" cy="5541326"/>
          </a:xfrm>
          <a:prstGeom prst="rect">
            <a:avLst/>
          </a:prstGeom>
        </p:spPr>
      </p:pic>
    </p:spTree>
    <p:extLst>
      <p:ext uri="{BB962C8B-B14F-4D97-AF65-F5344CB8AC3E}">
        <p14:creationId xmlns:p14="http://schemas.microsoft.com/office/powerpoint/2010/main" val="4208254682"/>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F8DC59-E9C0-6E42-82C7-98DECF980FB3}"/>
              </a:ext>
            </a:extLst>
          </p:cNvPr>
          <p:cNvSpPr>
            <a:spLocks noGrp="1"/>
          </p:cNvSpPr>
          <p:nvPr>
            <p:ph type="title"/>
          </p:nvPr>
        </p:nvSpPr>
        <p:spPr>
          <a:xfrm>
            <a:off x="457200" y="274638"/>
            <a:ext cx="8229600" cy="563562"/>
          </a:xfrm>
          <a:solidFill>
            <a:srgbClr val="00B0F0"/>
          </a:solidFill>
        </p:spPr>
        <p:txBody>
          <a:bodyPr/>
          <a:lstStyle/>
          <a:p>
            <a:r>
              <a:rPr lang="tr-TR" dirty="0" err="1"/>
              <a:t>CareLink</a:t>
            </a:r>
            <a:r>
              <a:rPr lang="tr-TR" dirty="0"/>
              <a:t> verileri-3</a:t>
            </a:r>
          </a:p>
        </p:txBody>
      </p:sp>
      <p:pic>
        <p:nvPicPr>
          <p:cNvPr id="5" name="Resim 4">
            <a:extLst>
              <a:ext uri="{FF2B5EF4-FFF2-40B4-BE49-F238E27FC236}">
                <a16:creationId xmlns:a16="http://schemas.microsoft.com/office/drawing/2014/main" id="{D14D016F-A4C4-484A-80CB-7C554D83A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28700"/>
            <a:ext cx="7772400" cy="5829300"/>
          </a:xfrm>
          <a:prstGeom prst="rect">
            <a:avLst/>
          </a:prstGeom>
        </p:spPr>
      </p:pic>
    </p:spTree>
    <p:extLst>
      <p:ext uri="{BB962C8B-B14F-4D97-AF65-F5344CB8AC3E}">
        <p14:creationId xmlns:p14="http://schemas.microsoft.com/office/powerpoint/2010/main" val="99795348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3FAED-8E9A-5A4A-8285-D1980FD8C0EC}"/>
              </a:ext>
            </a:extLst>
          </p:cNvPr>
          <p:cNvSpPr>
            <a:spLocks noGrp="1"/>
          </p:cNvSpPr>
          <p:nvPr>
            <p:ph type="title"/>
          </p:nvPr>
        </p:nvSpPr>
        <p:spPr>
          <a:xfrm>
            <a:off x="381000" y="76200"/>
            <a:ext cx="8229600" cy="1066800"/>
          </a:xfrm>
          <a:solidFill>
            <a:srgbClr val="00B0F0"/>
          </a:solidFill>
        </p:spPr>
        <p:txBody>
          <a:bodyPr/>
          <a:lstStyle/>
          <a:p>
            <a:r>
              <a:rPr lang="tr-TR" sz="3200" dirty="0"/>
              <a:t>Verilerin değerlendirilmesi: &gt;180 mg/dl oranı yüksekse</a:t>
            </a:r>
          </a:p>
        </p:txBody>
      </p:sp>
      <p:sp>
        <p:nvSpPr>
          <p:cNvPr id="3" name="Metin kutusu 2">
            <a:extLst>
              <a:ext uri="{FF2B5EF4-FFF2-40B4-BE49-F238E27FC236}">
                <a16:creationId xmlns:a16="http://schemas.microsoft.com/office/drawing/2014/main" id="{1E9645A4-BA4E-AF4E-8DD0-919F5D07EE54}"/>
              </a:ext>
            </a:extLst>
          </p:cNvPr>
          <p:cNvSpPr txBox="1"/>
          <p:nvPr/>
        </p:nvSpPr>
        <p:spPr>
          <a:xfrm>
            <a:off x="260430" y="1524000"/>
            <a:ext cx="8382000" cy="4493538"/>
          </a:xfrm>
          <a:prstGeom prst="rect">
            <a:avLst/>
          </a:prstGeom>
          <a:noFill/>
        </p:spPr>
        <p:txBody>
          <a:bodyPr wrap="square" rtlCol="0">
            <a:spAutoFit/>
          </a:bodyPr>
          <a:lstStyle/>
          <a:p>
            <a:pPr marL="742950" lvl="1" indent="-285750">
              <a:buFont typeface="Arial" panose="020B0604020202020204" pitchFamily="34" charset="0"/>
              <a:buChar char="•"/>
            </a:pPr>
            <a:r>
              <a:rPr lang="tr-TR" sz="2600" b="1" dirty="0" err="1">
                <a:latin typeface="Calibri" panose="020F0502020204030204" pitchFamily="34" charset="0"/>
                <a:cs typeface="Calibri" panose="020F0502020204030204" pitchFamily="34" charset="0"/>
              </a:rPr>
              <a:t>Bolus</a:t>
            </a:r>
            <a:r>
              <a:rPr lang="tr-TR" sz="2600" b="1" dirty="0">
                <a:latin typeface="Calibri" panose="020F0502020204030204" pitchFamily="34" charset="0"/>
                <a:cs typeface="Calibri" panose="020F0502020204030204" pitchFamily="34" charset="0"/>
              </a:rPr>
              <a:t> dozu geç veriliyor olabilir</a:t>
            </a:r>
            <a:r>
              <a:rPr lang="tr-TR" sz="2600" dirty="0">
                <a:latin typeface="Calibri" panose="020F0502020204030204" pitchFamily="34" charset="0"/>
                <a:cs typeface="Calibri" panose="020F0502020204030204" pitchFamily="34" charset="0"/>
              </a:rPr>
              <a:t>. Bu durumda bolusun yemekten 10-20 dakika önce yapılması önerilir.</a:t>
            </a:r>
          </a:p>
          <a:p>
            <a:pPr marL="742950" lvl="1" indent="-285750">
              <a:buFont typeface="Arial" panose="020B0604020202020204" pitchFamily="34" charset="0"/>
              <a:buChar char="•"/>
            </a:pPr>
            <a:r>
              <a:rPr lang="tr-TR" sz="2600" b="1" dirty="0">
                <a:latin typeface="Calibri" panose="020F0502020204030204" pitchFamily="34" charset="0"/>
                <a:cs typeface="Calibri" panose="020F0502020204030204" pitchFamily="34" charset="0"/>
              </a:rPr>
              <a:t>İnsülin/Karbonhidrat oranı ayarlanmamış olabilir</a:t>
            </a:r>
            <a:r>
              <a:rPr lang="tr-TR" sz="2600" dirty="0">
                <a:latin typeface="Calibri" panose="020F0502020204030204" pitchFamily="34" charset="0"/>
                <a:cs typeface="Calibri" panose="020F0502020204030204" pitchFamily="34" charset="0"/>
              </a:rPr>
              <a:t>. Eğer yemekten 2 saat sonra </a:t>
            </a:r>
            <a:r>
              <a:rPr lang="tr-TR" sz="2600" dirty="0" err="1">
                <a:latin typeface="Calibri" panose="020F0502020204030204" pitchFamily="34" charset="0"/>
                <a:cs typeface="Calibri" panose="020F0502020204030204" pitchFamily="34" charset="0"/>
              </a:rPr>
              <a:t>glukoz</a:t>
            </a:r>
            <a:r>
              <a:rPr lang="tr-TR" sz="2600" dirty="0">
                <a:latin typeface="Calibri" panose="020F0502020204030204" pitchFamily="34" charset="0"/>
                <a:cs typeface="Calibri" panose="020F0502020204030204" pitchFamily="34" charset="0"/>
              </a:rPr>
              <a:t> değeri &gt;180 mg/dl ve </a:t>
            </a:r>
            <a:r>
              <a:rPr lang="tr-TR" sz="2600" dirty="0" err="1">
                <a:latin typeface="Calibri" panose="020F0502020204030204" pitchFamily="34" charset="0"/>
                <a:cs typeface="Calibri" panose="020F0502020204030204" pitchFamily="34" charset="0"/>
              </a:rPr>
              <a:t>bolus</a:t>
            </a:r>
            <a:r>
              <a:rPr lang="tr-TR" sz="2600" dirty="0">
                <a:latin typeface="Calibri" panose="020F0502020204030204" pitchFamily="34" charset="0"/>
                <a:cs typeface="Calibri" panose="020F0502020204030204" pitchFamily="34" charset="0"/>
              </a:rPr>
              <a:t> zamanı uygun ise İnsülin/Karbonhidrat oranı düşürülmelidir (10’dan 8’e örneğin). Eğer tutarlı bir şekilde, benzer zamanlarda yemek sonrası yükseklik ve düşüklük varsa İ/K oranı güncellenmelidir. Eğer yemek sonrası düşüklük ve yükseklikler değişken ise karbonhidrat sayım becerisi iyileştirilmelidir.</a:t>
            </a:r>
          </a:p>
          <a:p>
            <a:pPr marL="742950" lvl="1" indent="-285750">
              <a:buFont typeface="Arial" panose="020B0604020202020204" pitchFamily="34" charset="0"/>
              <a:buChar char="•"/>
            </a:pPr>
            <a:r>
              <a:rPr lang="tr-TR" sz="2600" b="1" dirty="0" err="1">
                <a:latin typeface="Calibri" panose="020F0502020204030204" pitchFamily="34" charset="0"/>
                <a:cs typeface="Calibri" panose="020F0502020204030204" pitchFamily="34" charset="0"/>
              </a:rPr>
              <a:t>Bolus</a:t>
            </a:r>
            <a:r>
              <a:rPr lang="tr-TR" sz="2600" b="1" dirty="0">
                <a:latin typeface="Calibri" panose="020F0502020204030204" pitchFamily="34" charset="0"/>
                <a:cs typeface="Calibri" panose="020F0502020204030204" pitchFamily="34" charset="0"/>
              </a:rPr>
              <a:t> dozu atlanıyor olabilir</a:t>
            </a:r>
            <a:r>
              <a:rPr lang="tr-TR" sz="2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7690576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3FAED-8E9A-5A4A-8285-D1980FD8C0EC}"/>
              </a:ext>
            </a:extLst>
          </p:cNvPr>
          <p:cNvSpPr>
            <a:spLocks noGrp="1"/>
          </p:cNvSpPr>
          <p:nvPr>
            <p:ph type="title"/>
          </p:nvPr>
        </p:nvSpPr>
        <p:spPr>
          <a:xfrm>
            <a:off x="381000" y="76200"/>
            <a:ext cx="8229600" cy="1066800"/>
          </a:xfrm>
          <a:solidFill>
            <a:srgbClr val="00B0F0"/>
          </a:solidFill>
        </p:spPr>
        <p:txBody>
          <a:bodyPr/>
          <a:lstStyle/>
          <a:p>
            <a:r>
              <a:rPr lang="tr-TR" sz="3200" dirty="0"/>
              <a:t>Verilerin değerlendirilmesi: &lt;70 mg/dl oranı </a:t>
            </a:r>
            <a:r>
              <a:rPr lang="tr-TR" sz="3200" dirty="0" err="1"/>
              <a:t>hedefden</a:t>
            </a:r>
            <a:r>
              <a:rPr lang="tr-TR" sz="3200" dirty="0"/>
              <a:t> yüksekse</a:t>
            </a:r>
          </a:p>
        </p:txBody>
      </p:sp>
      <p:sp>
        <p:nvSpPr>
          <p:cNvPr id="3" name="Metin kutusu 2">
            <a:extLst>
              <a:ext uri="{FF2B5EF4-FFF2-40B4-BE49-F238E27FC236}">
                <a16:creationId xmlns:a16="http://schemas.microsoft.com/office/drawing/2014/main" id="{1E9645A4-BA4E-AF4E-8DD0-919F5D07EE54}"/>
              </a:ext>
            </a:extLst>
          </p:cNvPr>
          <p:cNvSpPr txBox="1"/>
          <p:nvPr/>
        </p:nvSpPr>
        <p:spPr>
          <a:xfrm>
            <a:off x="304800" y="1219200"/>
            <a:ext cx="8382000" cy="5262979"/>
          </a:xfrm>
          <a:prstGeom prst="rect">
            <a:avLst/>
          </a:prstGeom>
          <a:noFill/>
        </p:spPr>
        <p:txBody>
          <a:bodyPr wrap="square" rtlCol="0">
            <a:spAutoFit/>
          </a:bodyPr>
          <a:lstStyle/>
          <a:p>
            <a:pPr marL="285750" indent="-285750">
              <a:buFont typeface="Arial" panose="020B0604020202020204" pitchFamily="34" charset="0"/>
              <a:buChar char="•"/>
            </a:pPr>
            <a:r>
              <a:rPr lang="tr-TR" sz="2400" dirty="0" err="1">
                <a:latin typeface="Calibri" panose="020F0502020204030204" pitchFamily="34" charset="0"/>
                <a:cs typeface="Calibri" panose="020F0502020204030204" pitchFamily="34" charset="0"/>
              </a:rPr>
              <a:t>Bolus</a:t>
            </a:r>
            <a:r>
              <a:rPr lang="tr-TR" sz="2400" dirty="0">
                <a:latin typeface="Calibri" panose="020F0502020204030204" pitchFamily="34" charset="0"/>
                <a:cs typeface="Calibri" panose="020F0502020204030204" pitchFamily="34" charset="0"/>
              </a:rPr>
              <a:t> zamanlaması</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Karbonhidratların olduğundan fazla tahmin edilmesi</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Daha küçük öğün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gerekebilir (yani İ/K oranı 8'den 10'a değiştirilebilir)</a:t>
            </a:r>
          </a:p>
          <a:p>
            <a:pPr marL="285750" indent="-285750">
              <a:buFont typeface="Arial" panose="020B0604020202020204" pitchFamily="34" charset="0"/>
              <a:buChar char="•"/>
            </a:pPr>
            <a:r>
              <a:rPr lang="tr-TR" sz="2400" dirty="0" err="1">
                <a:latin typeface="Calibri" panose="020F0502020204030204" pitchFamily="34" charset="0"/>
                <a:cs typeface="Calibri" panose="020F0502020204030204" pitchFamily="34" charset="0"/>
              </a:rPr>
              <a:t>Bolus</a:t>
            </a:r>
            <a:r>
              <a:rPr lang="tr-TR" sz="2400" dirty="0">
                <a:latin typeface="Calibri" panose="020F0502020204030204" pitchFamily="34" charset="0"/>
                <a:cs typeface="Calibri" panose="020F0502020204030204" pitchFamily="34" charset="0"/>
              </a:rPr>
              <a:t> olmadan inatçı düşükler meydana gelirse: Daha yüksek Otomatik bazal hedefi ayarlanır (100 mg/dl yerine 110 mg/dl gibi)</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Otomatik düzeltme </a:t>
            </a:r>
            <a:r>
              <a:rPr lang="tr-TR" sz="2400" dirty="0" err="1">
                <a:latin typeface="Calibri" panose="020F0502020204030204" pitchFamily="34" charset="0"/>
                <a:cs typeface="Calibri" panose="020F0502020204030204" pitchFamily="34" charset="0"/>
              </a:rPr>
              <a:t>boluslarından</a:t>
            </a:r>
            <a:r>
              <a:rPr lang="tr-TR" sz="2400" dirty="0">
                <a:latin typeface="Calibri" panose="020F0502020204030204" pitchFamily="34" charset="0"/>
                <a:cs typeface="Calibri" panose="020F0502020204030204" pitchFamily="34" charset="0"/>
              </a:rPr>
              <a:t> sonra inatçı düşüşler meydana gelirse: Daha uzun </a:t>
            </a:r>
            <a:r>
              <a:rPr lang="tr-TR" sz="2400" dirty="0" err="1">
                <a:latin typeface="Calibri" panose="020F0502020204030204" pitchFamily="34" charset="0"/>
                <a:cs typeface="Calibri" panose="020F0502020204030204" pitchFamily="34" charset="0"/>
              </a:rPr>
              <a:t>Akitf</a:t>
            </a:r>
            <a:r>
              <a:rPr lang="tr-TR" sz="2400" dirty="0">
                <a:latin typeface="Calibri" panose="020F0502020204030204" pitchFamily="34" charset="0"/>
                <a:cs typeface="Calibri" panose="020F0502020204030204" pitchFamily="34" charset="0"/>
              </a:rPr>
              <a:t> İnsülin Zamanı (AİZ) kullanın (yani 2.0'dan 2.5 saate değiştirin) - düzeltme dozlarının </a:t>
            </a:r>
            <a:r>
              <a:rPr lang="tr-TR" sz="2400" dirty="0" err="1">
                <a:latin typeface="Calibri" panose="020F0502020204030204" pitchFamily="34" charset="0"/>
                <a:cs typeface="Calibri" panose="020F0502020204030204" pitchFamily="34" charset="0"/>
              </a:rPr>
              <a:t>AİZ'yi</a:t>
            </a:r>
            <a:r>
              <a:rPr lang="tr-TR" sz="2400" dirty="0">
                <a:latin typeface="Calibri" panose="020F0502020204030204" pitchFamily="34" charset="0"/>
                <a:cs typeface="Calibri" panose="020F0502020204030204" pitchFamily="34" charset="0"/>
              </a:rPr>
              <a:t> ayarlayarak az ya da çok miktarda olması sağlanabilir.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Egzersiz sırasında geçici hedef değeri kullanılması</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Uyku sırasında düşükse, yatmadan önceki zamanlardaki, yemek / ara öğün </a:t>
            </a:r>
            <a:r>
              <a:rPr lang="tr-TR" sz="2400" dirty="0" err="1">
                <a:latin typeface="Calibri" panose="020F0502020204030204" pitchFamily="34" charset="0"/>
                <a:cs typeface="Calibri" panose="020F0502020204030204" pitchFamily="34" charset="0"/>
              </a:rPr>
              <a:t>bolusu</a:t>
            </a:r>
            <a:r>
              <a:rPr lang="tr-TR" sz="2400" dirty="0">
                <a:latin typeface="Calibri" panose="020F0502020204030204" pitchFamily="34" charset="0"/>
                <a:cs typeface="Calibri" panose="020F0502020204030204" pitchFamily="34" charset="0"/>
              </a:rPr>
              <a:t> azaltılır.</a:t>
            </a:r>
          </a:p>
        </p:txBody>
      </p:sp>
    </p:spTree>
    <p:extLst>
      <p:ext uri="{BB962C8B-B14F-4D97-AF65-F5344CB8AC3E}">
        <p14:creationId xmlns:p14="http://schemas.microsoft.com/office/powerpoint/2010/main" val="2601331888"/>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3FAED-8E9A-5A4A-8285-D1980FD8C0EC}"/>
              </a:ext>
            </a:extLst>
          </p:cNvPr>
          <p:cNvSpPr>
            <a:spLocks noGrp="1"/>
          </p:cNvSpPr>
          <p:nvPr>
            <p:ph type="title"/>
          </p:nvPr>
        </p:nvSpPr>
        <p:spPr>
          <a:xfrm>
            <a:off x="381000" y="76200"/>
            <a:ext cx="8229600" cy="838200"/>
          </a:xfrm>
          <a:solidFill>
            <a:srgbClr val="00B0F0"/>
          </a:solidFill>
        </p:spPr>
        <p:txBody>
          <a:bodyPr/>
          <a:lstStyle/>
          <a:p>
            <a:r>
              <a:rPr lang="tr-TR" sz="3200" dirty="0"/>
              <a:t>Verilerin değerlendirilmesi: Diğer sorunlar</a:t>
            </a:r>
          </a:p>
        </p:txBody>
      </p:sp>
      <p:sp>
        <p:nvSpPr>
          <p:cNvPr id="3" name="Metin kutusu 2">
            <a:extLst>
              <a:ext uri="{FF2B5EF4-FFF2-40B4-BE49-F238E27FC236}">
                <a16:creationId xmlns:a16="http://schemas.microsoft.com/office/drawing/2014/main" id="{1E9645A4-BA4E-AF4E-8DD0-919F5D07EE54}"/>
              </a:ext>
            </a:extLst>
          </p:cNvPr>
          <p:cNvSpPr txBox="1"/>
          <p:nvPr/>
        </p:nvSpPr>
        <p:spPr>
          <a:xfrm>
            <a:off x="304800" y="1219200"/>
            <a:ext cx="8382000" cy="5262979"/>
          </a:xfrm>
          <a:prstGeom prst="rect">
            <a:avLst/>
          </a:prstGeom>
          <a:noFill/>
        </p:spPr>
        <p:txBody>
          <a:bodyPr wrap="square" rtlCol="0">
            <a:spAutoFit/>
          </a:bodyPr>
          <a:lstStyle/>
          <a:p>
            <a:pPr marL="285750" lvl="0" indent="-285750">
              <a:buFont typeface="Arial" panose="020B0604020202020204" pitchFamily="34" charset="0"/>
              <a:buChar char="•"/>
            </a:pPr>
            <a:r>
              <a:rPr lang="tr-TR" sz="2100" b="1" dirty="0">
                <a:latin typeface="Calibri" panose="020F0502020204030204" pitchFamily="34" charset="0"/>
                <a:cs typeface="Calibri" panose="020F0502020204030204" pitchFamily="34" charset="0"/>
              </a:rPr>
              <a:t>Kalibrasyon, </a:t>
            </a:r>
            <a:r>
              <a:rPr lang="tr-TR" sz="2100" b="1" dirty="0" err="1">
                <a:latin typeface="Calibri" panose="020F0502020204030204" pitchFamily="34" charset="0"/>
                <a:cs typeface="Calibri" panose="020F0502020204030204" pitchFamily="34" charset="0"/>
              </a:rPr>
              <a:t>sensör</a:t>
            </a:r>
            <a:r>
              <a:rPr lang="tr-TR" sz="2100" b="1" dirty="0">
                <a:latin typeface="Calibri" panose="020F0502020204030204" pitchFamily="34" charset="0"/>
                <a:cs typeface="Calibri" panose="020F0502020204030204" pitchFamily="34" charset="0"/>
              </a:rPr>
              <a:t> ve otomatik kullanım oranlarının düşük olması</a:t>
            </a:r>
            <a:r>
              <a:rPr lang="tr-TR" sz="2100" dirty="0">
                <a:latin typeface="Calibri" panose="020F0502020204030204" pitchFamily="34" charset="0"/>
                <a:cs typeface="Calibri" panose="020F0502020204030204" pitchFamily="34" charset="0"/>
              </a:rPr>
              <a:t>: Otomatik </a:t>
            </a:r>
            <a:r>
              <a:rPr lang="tr-TR" sz="2100" dirty="0" err="1">
                <a:latin typeface="Calibri" panose="020F0502020204030204" pitchFamily="34" charset="0"/>
                <a:cs typeface="Calibri" panose="020F0502020204030204" pitchFamily="34" charset="0"/>
              </a:rPr>
              <a:t>Modda</a:t>
            </a:r>
            <a:r>
              <a:rPr lang="tr-TR" sz="2100" dirty="0">
                <a:latin typeface="Calibri" panose="020F0502020204030204" pitchFamily="34" charset="0"/>
                <a:cs typeface="Calibri" panose="020F0502020204030204" pitchFamily="34" charset="0"/>
              </a:rPr>
              <a:t> kullanım oranı &lt;%85 ise, esas olarak </a:t>
            </a:r>
            <a:r>
              <a:rPr lang="tr-TR" sz="2100" dirty="0" err="1">
                <a:latin typeface="Calibri" panose="020F0502020204030204" pitchFamily="34" charset="0"/>
                <a:cs typeface="Calibri" panose="020F0502020204030204" pitchFamily="34" charset="0"/>
              </a:rPr>
              <a:t>sensör</a:t>
            </a:r>
            <a:r>
              <a:rPr lang="tr-TR" sz="2100" dirty="0">
                <a:latin typeface="Calibri" panose="020F0502020204030204" pitchFamily="34" charset="0"/>
                <a:cs typeface="Calibri" panose="020F0502020204030204" pitchFamily="34" charset="0"/>
              </a:rPr>
              <a:t> kullanımına </a:t>
            </a:r>
            <a:r>
              <a:rPr lang="tr-TR" sz="2100" dirty="0" err="1">
                <a:latin typeface="Calibri" panose="020F0502020204030204" pitchFamily="34" charset="0"/>
                <a:cs typeface="Calibri" panose="020F0502020204030204" pitchFamily="34" charset="0"/>
              </a:rPr>
              <a:t>odaklanılmalıdr</a:t>
            </a:r>
            <a:r>
              <a:rPr lang="tr-TR" sz="2100" dirty="0">
                <a:latin typeface="Calibri" panose="020F0502020204030204" pitchFamily="34" charset="0"/>
                <a:cs typeface="Calibri" panose="020F0502020204030204" pitchFamily="34" charset="0"/>
              </a:rPr>
              <a:t>. Bunun yanında tercihen yatmadan önce olmak üzere en az 12 saatte bir kalibrasyon yapılması üzerinde durulmalıdır.</a:t>
            </a:r>
          </a:p>
          <a:p>
            <a:pPr marL="285750" lvl="0" indent="-285750">
              <a:buFont typeface="Arial" panose="020B0604020202020204" pitchFamily="34" charset="0"/>
              <a:buChar char="•"/>
            </a:pPr>
            <a:r>
              <a:rPr lang="tr-TR" sz="2100" b="1" dirty="0">
                <a:latin typeface="Calibri" panose="020F0502020204030204" pitchFamily="34" charset="0"/>
                <a:cs typeface="Calibri" panose="020F0502020204030204" pitchFamily="34" charset="0"/>
              </a:rPr>
              <a:t>Otomatik düzeltme </a:t>
            </a:r>
            <a:r>
              <a:rPr lang="tr-TR" sz="2100" b="1" dirty="0" err="1">
                <a:latin typeface="Calibri" panose="020F0502020204030204" pitchFamily="34" charset="0"/>
                <a:cs typeface="Calibri" panose="020F0502020204030204" pitchFamily="34" charset="0"/>
              </a:rPr>
              <a:t>bolusu</a:t>
            </a:r>
            <a:r>
              <a:rPr lang="tr-TR" sz="2100" b="1" dirty="0">
                <a:latin typeface="Calibri" panose="020F0502020204030204" pitchFamily="34" charset="0"/>
                <a:cs typeface="Calibri" panose="020F0502020204030204" pitchFamily="34" charset="0"/>
              </a:rPr>
              <a:t> miktarı</a:t>
            </a:r>
            <a:r>
              <a:rPr lang="tr-TR" sz="2100" dirty="0">
                <a:latin typeface="Calibri" panose="020F0502020204030204" pitchFamily="34" charset="0"/>
                <a:cs typeface="Calibri" panose="020F0502020204030204" pitchFamily="34" charset="0"/>
              </a:rPr>
              <a:t>: Otomatik düzeltme </a:t>
            </a:r>
            <a:r>
              <a:rPr lang="tr-TR" sz="2100" dirty="0" err="1">
                <a:latin typeface="Calibri" panose="020F0502020204030204" pitchFamily="34" charset="0"/>
                <a:cs typeface="Calibri" panose="020F0502020204030204" pitchFamily="34" charset="0"/>
              </a:rPr>
              <a:t>bolusu</a:t>
            </a:r>
            <a:r>
              <a:rPr lang="tr-TR" sz="2100" dirty="0">
                <a:latin typeface="Calibri" panose="020F0502020204030204" pitchFamily="34" charset="0"/>
                <a:cs typeface="Calibri" panose="020F0502020204030204" pitchFamily="34" charset="0"/>
              </a:rPr>
              <a:t>, diyabetlinin sistemi nasıl kullandığını gösterir.</a:t>
            </a:r>
          </a:p>
          <a:p>
            <a:pPr marL="742950" lvl="1" indent="-285750">
              <a:buFont typeface="Arial" panose="020B0604020202020204" pitchFamily="34" charset="0"/>
              <a:buChar char="•"/>
            </a:pPr>
            <a:r>
              <a:rPr lang="tr-TR" sz="2100" b="1" dirty="0">
                <a:latin typeface="Calibri" panose="020F0502020204030204" pitchFamily="34" charset="0"/>
                <a:cs typeface="Calibri" panose="020F0502020204030204" pitchFamily="34" charset="0"/>
              </a:rPr>
              <a:t>Gün başına yüksek oranda (&gt;% 30) Otomatik düzeltme</a:t>
            </a:r>
            <a:endParaRPr lang="tr-TR" sz="21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Mutlaka kötü bir şey değildir</a:t>
            </a:r>
          </a:p>
          <a:p>
            <a:pPr marL="1200150" lvl="2"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Sistem, yüksek </a:t>
            </a:r>
            <a:r>
              <a:rPr lang="tr-TR" sz="2100" dirty="0" err="1">
                <a:latin typeface="Calibri" panose="020F0502020204030204" pitchFamily="34" charset="0"/>
                <a:cs typeface="Calibri" panose="020F0502020204030204" pitchFamily="34" charset="0"/>
              </a:rPr>
              <a:t>glukozu</a:t>
            </a:r>
            <a:r>
              <a:rPr lang="tr-TR" sz="2100" dirty="0">
                <a:latin typeface="Calibri" panose="020F0502020204030204" pitchFamily="34" charset="0"/>
                <a:cs typeface="Calibri" panose="020F0502020204030204" pitchFamily="34" charset="0"/>
              </a:rPr>
              <a:t> düşürmek ve hedef aralıkta tutmak için çok çalışıyordur</a:t>
            </a:r>
          </a:p>
          <a:p>
            <a:pPr marL="1200150" lvl="2"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Hedeflere ulaşılmadığında daha iyi performans için adımlar atmanın bir işareti olabilir</a:t>
            </a:r>
          </a:p>
          <a:p>
            <a:pPr marL="742950" lvl="1"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    </a:t>
            </a:r>
            <a:r>
              <a:rPr lang="tr-TR" sz="2100" b="1" dirty="0">
                <a:latin typeface="Calibri" panose="020F0502020204030204" pitchFamily="34" charset="0"/>
                <a:cs typeface="Calibri" panose="020F0502020204030204" pitchFamily="34" charset="0"/>
              </a:rPr>
              <a:t>Günlük Otomatik düzeltme yüzdesi düşük</a:t>
            </a:r>
            <a:endParaRPr lang="tr-TR" sz="21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Bazal ve yemek öncesi </a:t>
            </a:r>
            <a:r>
              <a:rPr lang="tr-TR" sz="2100" dirty="0" err="1">
                <a:latin typeface="Calibri" panose="020F0502020204030204" pitchFamily="34" charset="0"/>
                <a:cs typeface="Calibri" panose="020F0502020204030204" pitchFamily="34" charset="0"/>
              </a:rPr>
              <a:t>bolus</a:t>
            </a:r>
            <a:r>
              <a:rPr lang="tr-TR" sz="2100" dirty="0">
                <a:latin typeface="Calibri" panose="020F0502020204030204" pitchFamily="34" charset="0"/>
                <a:cs typeface="Calibri" panose="020F0502020204030204" pitchFamily="34" charset="0"/>
              </a:rPr>
              <a:t> insülini muhtemelen </a:t>
            </a:r>
            <a:r>
              <a:rPr lang="tr-TR" sz="2100" dirty="0" err="1">
                <a:latin typeface="Calibri" panose="020F0502020204030204" pitchFamily="34" charset="0"/>
                <a:cs typeface="Calibri" panose="020F0502020204030204" pitchFamily="34" charset="0"/>
              </a:rPr>
              <a:t>glukozu</a:t>
            </a:r>
            <a:r>
              <a:rPr lang="tr-TR" sz="2100" dirty="0">
                <a:latin typeface="Calibri" panose="020F0502020204030204" pitchFamily="34" charset="0"/>
                <a:cs typeface="Calibri" panose="020F0502020204030204" pitchFamily="34" charset="0"/>
              </a:rPr>
              <a:t> aralıkta tutuyordur</a:t>
            </a:r>
          </a:p>
          <a:p>
            <a:pPr marL="1200150" lvl="2" indent="-285750">
              <a:buFont typeface="Arial" panose="020B0604020202020204" pitchFamily="34" charset="0"/>
              <a:buChar char="•"/>
            </a:pPr>
            <a:r>
              <a:rPr lang="tr-TR" sz="2100" dirty="0">
                <a:latin typeface="Calibri" panose="020F0502020204030204" pitchFamily="34" charset="0"/>
                <a:cs typeface="Calibri" panose="020F0502020204030204" pitchFamily="34" charset="0"/>
              </a:rPr>
              <a:t>Diyabetli büyük olasılıkla yemeklerden önce </a:t>
            </a:r>
            <a:r>
              <a:rPr lang="tr-TR" sz="2100" dirty="0" err="1">
                <a:latin typeface="Calibri" panose="020F0502020204030204" pitchFamily="34" charset="0"/>
                <a:cs typeface="Calibri" panose="020F0502020204030204" pitchFamily="34" charset="0"/>
              </a:rPr>
              <a:t>bolus</a:t>
            </a:r>
            <a:r>
              <a:rPr lang="tr-TR" sz="2100" dirty="0">
                <a:latin typeface="Calibri" panose="020F0502020204030204" pitchFamily="34" charset="0"/>
                <a:cs typeface="Calibri" panose="020F0502020204030204" pitchFamily="34" charset="0"/>
              </a:rPr>
              <a:t> yapıyordur</a:t>
            </a:r>
          </a:p>
        </p:txBody>
      </p:sp>
    </p:spTree>
    <p:extLst>
      <p:ext uri="{BB962C8B-B14F-4D97-AF65-F5344CB8AC3E}">
        <p14:creationId xmlns:p14="http://schemas.microsoft.com/office/powerpoint/2010/main" val="1049927931"/>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5128EB0-31A6-C541-9EEC-14BA6554537E}"/>
              </a:ext>
            </a:extLst>
          </p:cNvPr>
          <p:cNvSpPr>
            <a:spLocks noGrp="1"/>
          </p:cNvSpPr>
          <p:nvPr>
            <p:ph type="title"/>
          </p:nvPr>
        </p:nvSpPr>
        <p:spPr>
          <a:xfrm>
            <a:off x="152400" y="158496"/>
            <a:ext cx="8833104" cy="984504"/>
          </a:xfrm>
          <a:solidFill>
            <a:srgbClr val="00B0F0"/>
          </a:solidFill>
        </p:spPr>
        <p:txBody>
          <a:bodyPr>
            <a:noAutofit/>
          </a:bodyPr>
          <a:lstStyle/>
          <a:p>
            <a:r>
              <a:rPr lang="tr-TR" sz="3800" dirty="0"/>
              <a:t>Diyabetli olmayan çocukların </a:t>
            </a:r>
            <a:r>
              <a:rPr lang="tr-TR" sz="3800" dirty="0" err="1"/>
              <a:t>sensör</a:t>
            </a:r>
            <a:r>
              <a:rPr lang="tr-TR" sz="3800" dirty="0"/>
              <a:t> </a:t>
            </a:r>
            <a:r>
              <a:rPr lang="tr-TR" sz="3800" dirty="0" err="1"/>
              <a:t>glukoz</a:t>
            </a:r>
            <a:r>
              <a:rPr lang="tr-TR" sz="3800" dirty="0"/>
              <a:t> değerleri</a:t>
            </a:r>
          </a:p>
        </p:txBody>
      </p:sp>
      <p:pic>
        <p:nvPicPr>
          <p:cNvPr id="5" name="Resim 4">
            <a:extLst>
              <a:ext uri="{FF2B5EF4-FFF2-40B4-BE49-F238E27FC236}">
                <a16:creationId xmlns:a16="http://schemas.microsoft.com/office/drawing/2014/main" id="{C3193E94-8525-7A4B-9D45-429382674C09}"/>
              </a:ext>
            </a:extLst>
          </p:cNvPr>
          <p:cNvPicPr>
            <a:picLocks noChangeAspect="1"/>
          </p:cNvPicPr>
          <p:nvPr/>
        </p:nvPicPr>
        <p:blipFill>
          <a:blip r:embed="rId2"/>
          <a:stretch>
            <a:fillRect/>
          </a:stretch>
        </p:blipFill>
        <p:spPr>
          <a:xfrm>
            <a:off x="381000" y="1311139"/>
            <a:ext cx="6659338" cy="5567643"/>
          </a:xfrm>
          <a:prstGeom prst="rect">
            <a:avLst/>
          </a:prstGeom>
        </p:spPr>
      </p:pic>
      <p:pic>
        <p:nvPicPr>
          <p:cNvPr id="6" name="Resim 5">
            <a:extLst>
              <a:ext uri="{FF2B5EF4-FFF2-40B4-BE49-F238E27FC236}">
                <a16:creationId xmlns:a16="http://schemas.microsoft.com/office/drawing/2014/main" id="{623577B6-A9B3-AE48-8A03-7898DEF344BA}"/>
              </a:ext>
            </a:extLst>
          </p:cNvPr>
          <p:cNvPicPr>
            <a:picLocks noChangeAspect="1"/>
          </p:cNvPicPr>
          <p:nvPr/>
        </p:nvPicPr>
        <p:blipFill>
          <a:blip r:embed="rId3"/>
          <a:stretch>
            <a:fillRect/>
          </a:stretch>
        </p:blipFill>
        <p:spPr>
          <a:xfrm>
            <a:off x="6121439" y="5754617"/>
            <a:ext cx="2865055" cy="106070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Mürekkep 3">
                <a:extLst>
                  <a:ext uri="{FF2B5EF4-FFF2-40B4-BE49-F238E27FC236}">
                    <a16:creationId xmlns:a16="http://schemas.microsoft.com/office/drawing/2014/main" id="{4BE168B2-E1D2-934B-AB28-20BFFCF0D9AB}"/>
                  </a:ext>
                </a:extLst>
              </p14:cNvPr>
              <p14:cNvContentPartPr/>
              <p14:nvPr/>
            </p14:nvContentPartPr>
            <p14:xfrm>
              <a:off x="376392" y="2990263"/>
              <a:ext cx="2918520" cy="1311840"/>
            </p14:xfrm>
          </p:contentPart>
        </mc:Choice>
        <mc:Fallback xmlns="">
          <p:pic>
            <p:nvPicPr>
              <p:cNvPr id="4" name="Mürekkep 3">
                <a:extLst>
                  <a:ext uri="{FF2B5EF4-FFF2-40B4-BE49-F238E27FC236}">
                    <a16:creationId xmlns:a16="http://schemas.microsoft.com/office/drawing/2014/main" id="{4BE168B2-E1D2-934B-AB28-20BFFCF0D9AB}"/>
                  </a:ext>
                </a:extLst>
              </p:cNvPr>
              <p:cNvPicPr/>
              <p:nvPr/>
            </p:nvPicPr>
            <p:blipFill>
              <a:blip r:embed="rId5"/>
              <a:stretch>
                <a:fillRect/>
              </a:stretch>
            </p:blipFill>
            <p:spPr>
              <a:xfrm>
                <a:off x="367752" y="2981623"/>
                <a:ext cx="2936160" cy="132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Mürekkep 7">
                <a:extLst>
                  <a:ext uri="{FF2B5EF4-FFF2-40B4-BE49-F238E27FC236}">
                    <a16:creationId xmlns:a16="http://schemas.microsoft.com/office/drawing/2014/main" id="{CA82CC57-4F02-D646-8BB2-40374A686AEE}"/>
                  </a:ext>
                </a:extLst>
              </p14:cNvPr>
              <p14:cNvContentPartPr/>
              <p14:nvPr/>
            </p14:nvContentPartPr>
            <p14:xfrm>
              <a:off x="426792" y="5742463"/>
              <a:ext cx="1800000" cy="333000"/>
            </p14:xfrm>
          </p:contentPart>
        </mc:Choice>
        <mc:Fallback xmlns="">
          <p:pic>
            <p:nvPicPr>
              <p:cNvPr id="8" name="Mürekkep 7">
                <a:extLst>
                  <a:ext uri="{FF2B5EF4-FFF2-40B4-BE49-F238E27FC236}">
                    <a16:creationId xmlns:a16="http://schemas.microsoft.com/office/drawing/2014/main" id="{CA82CC57-4F02-D646-8BB2-40374A686AEE}"/>
                  </a:ext>
                </a:extLst>
              </p:cNvPr>
              <p:cNvPicPr/>
              <p:nvPr/>
            </p:nvPicPr>
            <p:blipFill>
              <a:blip r:embed="rId7"/>
              <a:stretch>
                <a:fillRect/>
              </a:stretch>
            </p:blipFill>
            <p:spPr>
              <a:xfrm>
                <a:off x="418152" y="5733823"/>
                <a:ext cx="181764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Mürekkep 8">
                <a:extLst>
                  <a:ext uri="{FF2B5EF4-FFF2-40B4-BE49-F238E27FC236}">
                    <a16:creationId xmlns:a16="http://schemas.microsoft.com/office/drawing/2014/main" id="{F20873F0-DDF0-7547-B533-DA523B565FEB}"/>
                  </a:ext>
                </a:extLst>
              </p14:cNvPr>
              <p14:cNvContentPartPr/>
              <p14:nvPr/>
            </p14:nvContentPartPr>
            <p14:xfrm>
              <a:off x="433272" y="4882783"/>
              <a:ext cx="1962720" cy="360360"/>
            </p14:xfrm>
          </p:contentPart>
        </mc:Choice>
        <mc:Fallback xmlns="">
          <p:pic>
            <p:nvPicPr>
              <p:cNvPr id="9" name="Mürekkep 8">
                <a:extLst>
                  <a:ext uri="{FF2B5EF4-FFF2-40B4-BE49-F238E27FC236}">
                    <a16:creationId xmlns:a16="http://schemas.microsoft.com/office/drawing/2014/main" id="{F20873F0-DDF0-7547-B533-DA523B565FEB}"/>
                  </a:ext>
                </a:extLst>
              </p:cNvPr>
              <p:cNvPicPr/>
              <p:nvPr/>
            </p:nvPicPr>
            <p:blipFill>
              <a:blip r:embed="rId9"/>
              <a:stretch>
                <a:fillRect/>
              </a:stretch>
            </p:blipFill>
            <p:spPr>
              <a:xfrm>
                <a:off x="424272" y="4874143"/>
                <a:ext cx="1980360" cy="378000"/>
              </a:xfrm>
              <a:prstGeom prst="rect">
                <a:avLst/>
              </a:prstGeom>
            </p:spPr>
          </p:pic>
        </mc:Fallback>
      </mc:AlternateContent>
      <p:sp>
        <p:nvSpPr>
          <p:cNvPr id="10" name="Metin kutusu 9">
            <a:extLst>
              <a:ext uri="{FF2B5EF4-FFF2-40B4-BE49-F238E27FC236}">
                <a16:creationId xmlns:a16="http://schemas.microsoft.com/office/drawing/2014/main" id="{1EAB7BBA-0824-E046-9869-EA8ADC06BFDD}"/>
              </a:ext>
            </a:extLst>
          </p:cNvPr>
          <p:cNvSpPr txBox="1"/>
          <p:nvPr/>
        </p:nvSpPr>
        <p:spPr>
          <a:xfrm>
            <a:off x="6400800" y="1166842"/>
            <a:ext cx="2432304" cy="4524315"/>
          </a:xfrm>
          <a:prstGeom prst="rect">
            <a:avLst/>
          </a:prstGeom>
          <a:solidFill>
            <a:srgbClr val="92D050"/>
          </a:solidFill>
        </p:spPr>
        <p:txBody>
          <a:bodyPr wrap="square" rtlCol="0">
            <a:spAutoFit/>
          </a:bodyPr>
          <a:lstStyle/>
          <a:p>
            <a:pPr algn="ctr"/>
            <a:r>
              <a:rPr lang="tr-TR" sz="3600" dirty="0">
                <a:latin typeface="Calibri" panose="020F0502020204030204" pitchFamily="34" charset="0"/>
                <a:cs typeface="Calibri" panose="020F0502020204030204" pitchFamily="34" charset="0"/>
              </a:rPr>
              <a:t>Ne kadar bu değerlere yaklaşırsak o kadar </a:t>
            </a:r>
            <a:r>
              <a:rPr lang="tr-TR" sz="3600" dirty="0" err="1">
                <a:latin typeface="Calibri" panose="020F0502020204030204" pitchFamily="34" charset="0"/>
                <a:cs typeface="Calibri" panose="020F0502020204030204" pitchFamily="34" charset="0"/>
              </a:rPr>
              <a:t>başarılıyız..Ufuktaki</a:t>
            </a:r>
            <a:r>
              <a:rPr lang="tr-TR" sz="3600" dirty="0">
                <a:latin typeface="Calibri" panose="020F0502020204030204" pitchFamily="34" charset="0"/>
                <a:cs typeface="Calibri" panose="020F0502020204030204" pitchFamily="34" charset="0"/>
              </a:rPr>
              <a:t> hedefimiz bu</a:t>
            </a:r>
            <a:r>
              <a:rPr lang="tr-TR" dirty="0"/>
              <a:t>.</a:t>
            </a:r>
          </a:p>
        </p:txBody>
      </p:sp>
    </p:spTree>
    <p:extLst>
      <p:ext uri="{BB962C8B-B14F-4D97-AF65-F5344CB8AC3E}">
        <p14:creationId xmlns:p14="http://schemas.microsoft.com/office/powerpoint/2010/main" val="3316819207"/>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5E90BF-96C1-5043-85AC-6422987A5C28}"/>
              </a:ext>
            </a:extLst>
          </p:cNvPr>
          <p:cNvSpPr>
            <a:spLocks noGrp="1"/>
          </p:cNvSpPr>
          <p:nvPr>
            <p:ph type="title"/>
          </p:nvPr>
        </p:nvSpPr>
        <p:spPr>
          <a:xfrm>
            <a:off x="457200" y="274638"/>
            <a:ext cx="8229600" cy="563562"/>
          </a:xfrm>
          <a:solidFill>
            <a:srgbClr val="00B0F0"/>
          </a:solidFill>
        </p:spPr>
        <p:txBody>
          <a:bodyPr/>
          <a:lstStyle/>
          <a:p>
            <a:r>
              <a:rPr lang="tr-TR" dirty="0"/>
              <a:t>İlk çalışmaların sonuçları-1</a:t>
            </a:r>
          </a:p>
        </p:txBody>
      </p:sp>
      <p:pic>
        <p:nvPicPr>
          <p:cNvPr id="6" name="Resim 5">
            <a:extLst>
              <a:ext uri="{FF2B5EF4-FFF2-40B4-BE49-F238E27FC236}">
                <a16:creationId xmlns:a16="http://schemas.microsoft.com/office/drawing/2014/main" id="{AD77ECAC-FBDD-B742-867A-31A72488B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0"/>
            <a:ext cx="3902730" cy="2438400"/>
          </a:xfrm>
          <a:prstGeom prst="rect">
            <a:avLst/>
          </a:prstGeom>
        </p:spPr>
      </p:pic>
      <p:pic>
        <p:nvPicPr>
          <p:cNvPr id="8" name="Resim 7">
            <a:extLst>
              <a:ext uri="{FF2B5EF4-FFF2-40B4-BE49-F238E27FC236}">
                <a16:creationId xmlns:a16="http://schemas.microsoft.com/office/drawing/2014/main" id="{8901889C-03ED-B74F-B336-2D3BCE97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1011382"/>
            <a:ext cx="4640267" cy="2417618"/>
          </a:xfrm>
          <a:prstGeom prst="rect">
            <a:avLst/>
          </a:prstGeom>
        </p:spPr>
      </p:pic>
      <p:pic>
        <p:nvPicPr>
          <p:cNvPr id="10" name="Resim 9">
            <a:extLst>
              <a:ext uri="{FF2B5EF4-FFF2-40B4-BE49-F238E27FC236}">
                <a16:creationId xmlns:a16="http://schemas.microsoft.com/office/drawing/2014/main" id="{9267FEDA-97C0-2C4D-9A74-20313307C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15" y="3810000"/>
            <a:ext cx="5013910" cy="2590800"/>
          </a:xfrm>
          <a:prstGeom prst="rect">
            <a:avLst/>
          </a:prstGeom>
        </p:spPr>
      </p:pic>
      <p:pic>
        <p:nvPicPr>
          <p:cNvPr id="12" name="Resim 11">
            <a:extLst>
              <a:ext uri="{FF2B5EF4-FFF2-40B4-BE49-F238E27FC236}">
                <a16:creationId xmlns:a16="http://schemas.microsoft.com/office/drawing/2014/main" id="{CF5E9BC0-0796-BC46-954E-94F797E40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310" y="4058170"/>
            <a:ext cx="4511451" cy="2342630"/>
          </a:xfrm>
          <a:prstGeom prst="rect">
            <a:avLst/>
          </a:prstGeom>
        </p:spPr>
      </p:pic>
    </p:spTree>
    <p:extLst>
      <p:ext uri="{BB962C8B-B14F-4D97-AF65-F5344CB8AC3E}">
        <p14:creationId xmlns:p14="http://schemas.microsoft.com/office/powerpoint/2010/main" val="241221726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A5E90BF-96C1-5043-85AC-6422987A5C28}"/>
              </a:ext>
            </a:extLst>
          </p:cNvPr>
          <p:cNvSpPr>
            <a:spLocks noGrp="1"/>
          </p:cNvSpPr>
          <p:nvPr>
            <p:ph type="title"/>
          </p:nvPr>
        </p:nvSpPr>
        <p:spPr>
          <a:xfrm>
            <a:off x="533400" y="152400"/>
            <a:ext cx="8153400" cy="1219199"/>
          </a:xfrm>
          <a:solidFill>
            <a:srgbClr val="00B0F0"/>
          </a:solidFill>
        </p:spPr>
        <p:txBody>
          <a:bodyPr anchor="ctr">
            <a:normAutofit fontScale="90000"/>
          </a:bodyPr>
          <a:lstStyle/>
          <a:p>
            <a:r>
              <a:rPr lang="tr-TR" sz="4500" dirty="0"/>
              <a:t>İlk çalışmaların sonuçları: Optimal ayarlar ne olmalı?</a:t>
            </a:r>
          </a:p>
        </p:txBody>
      </p:sp>
      <p:pic>
        <p:nvPicPr>
          <p:cNvPr id="4" name="Resim 3" descr="tablo içeren bir resim&#10;&#10;Açıklama otomatik olarak oluşturuldu">
            <a:extLst>
              <a:ext uri="{FF2B5EF4-FFF2-40B4-BE49-F238E27FC236}">
                <a16:creationId xmlns:a16="http://schemas.microsoft.com/office/drawing/2014/main" id="{EF3180D7-509D-204C-9E92-5830C68856DC}"/>
              </a:ext>
            </a:extLst>
          </p:cNvPr>
          <p:cNvPicPr>
            <a:picLocks noChangeAspect="1"/>
          </p:cNvPicPr>
          <p:nvPr/>
        </p:nvPicPr>
        <p:blipFill rotWithShape="1">
          <a:blip r:embed="rId2">
            <a:extLst>
              <a:ext uri="{28A0092B-C50C-407E-A947-70E740481C1C}">
                <a14:useLocalDpi xmlns:a14="http://schemas.microsoft.com/office/drawing/2010/main" val="0"/>
              </a:ext>
            </a:extLst>
          </a:blip>
          <a:srcRect r="8758" b="-2"/>
          <a:stretch/>
        </p:blipFill>
        <p:spPr>
          <a:xfrm>
            <a:off x="533400" y="1865897"/>
            <a:ext cx="7884410" cy="4450303"/>
          </a:xfrm>
          <a:prstGeom prst="rect">
            <a:avLst/>
          </a:prstGeom>
        </p:spPr>
      </p:pic>
    </p:spTree>
    <p:extLst>
      <p:ext uri="{BB962C8B-B14F-4D97-AF65-F5344CB8AC3E}">
        <p14:creationId xmlns:p14="http://schemas.microsoft.com/office/powerpoint/2010/main" val="91371242"/>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69A469-BBB5-4943-9BE0-C7DAD12CDEF5}"/>
              </a:ext>
            </a:extLst>
          </p:cNvPr>
          <p:cNvSpPr>
            <a:spLocks noGrp="1"/>
          </p:cNvSpPr>
          <p:nvPr>
            <p:ph type="title"/>
          </p:nvPr>
        </p:nvSpPr>
        <p:spPr>
          <a:xfrm>
            <a:off x="457200" y="274638"/>
            <a:ext cx="8229600" cy="563562"/>
          </a:xfrm>
          <a:solidFill>
            <a:srgbClr val="00B0F0"/>
          </a:solidFill>
        </p:spPr>
        <p:txBody>
          <a:bodyPr/>
          <a:lstStyle/>
          <a:p>
            <a:r>
              <a:rPr lang="tr-TR" dirty="0"/>
              <a:t>Genel öneriler</a:t>
            </a:r>
          </a:p>
        </p:txBody>
      </p:sp>
      <p:sp>
        <p:nvSpPr>
          <p:cNvPr id="3" name="Metin kutusu 2">
            <a:extLst>
              <a:ext uri="{FF2B5EF4-FFF2-40B4-BE49-F238E27FC236}">
                <a16:creationId xmlns:a16="http://schemas.microsoft.com/office/drawing/2014/main" id="{483F8E13-6986-3743-A291-963018263BAF}"/>
              </a:ext>
            </a:extLst>
          </p:cNvPr>
          <p:cNvSpPr txBox="1"/>
          <p:nvPr/>
        </p:nvSpPr>
        <p:spPr>
          <a:xfrm>
            <a:off x="381000" y="838200"/>
            <a:ext cx="8382000" cy="5816977"/>
          </a:xfrm>
          <a:prstGeom prst="rect">
            <a:avLst/>
          </a:prstGeom>
          <a:noFill/>
        </p:spPr>
        <p:txBody>
          <a:bodyPr wrap="square" rtlCol="0">
            <a:spAutoFit/>
          </a:bodyPr>
          <a:lstStyle/>
          <a:p>
            <a:pPr marL="285750" lvl="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Müdahaleleri minimumda tutun. Bir ayarı güncelledikten sonra, sistemin uyum sağlamasına izin verin.</a:t>
            </a:r>
            <a:endParaRPr lang="tr-TR" sz="20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Karbonhidrat girişi + Otomatik düzeltme </a:t>
            </a:r>
            <a:r>
              <a:rPr lang="tr-TR" sz="2400" dirty="0" err="1">
                <a:latin typeface="Calibri" panose="020F0502020204030204" pitchFamily="34" charset="0"/>
                <a:cs typeface="Calibri" panose="020F0502020204030204" pitchFamily="34" charset="0"/>
              </a:rPr>
              <a:t>bolusları</a:t>
            </a:r>
            <a:r>
              <a:rPr lang="tr-TR" sz="2400" dirty="0">
                <a:latin typeface="Calibri" panose="020F0502020204030204" pitchFamily="34" charset="0"/>
                <a:cs typeface="Calibri" panose="020F0502020204030204" pitchFamily="34" charset="0"/>
              </a:rPr>
              <a:t> AÇIK + en düşük Otomatik bazal hedefi = diyabet hedeflerine ulaşmak için yeterlidir.</a:t>
            </a:r>
            <a:endParaRPr lang="tr-TR" sz="20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İnsülin/Karbonhidrat oranı ve Aktif İnsülin Zamanını kendiniz için en etkili/en iyi hale getirin.</a:t>
            </a:r>
            <a:endParaRPr lang="tr-TR" sz="20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Otomatik düzeltme yüzdesi, hastanın sistemi nasıl kullandığının bir göstergesidir. Otomatik düzeltme yüzdesi yüksekse (&gt;%30) ve kişiselleştirilmiş hedefler karşılanmıyorsa:</a:t>
            </a:r>
            <a:endParaRPr lang="tr-TR" sz="2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tr-TR" sz="2000" dirty="0" err="1">
                <a:latin typeface="Calibri" panose="020F0502020204030204" pitchFamily="34" charset="0"/>
                <a:cs typeface="Calibri" panose="020F0502020204030204" pitchFamily="34" charset="0"/>
              </a:rPr>
              <a:t>Bolusların</a:t>
            </a:r>
            <a:r>
              <a:rPr lang="tr-TR" sz="2000" dirty="0">
                <a:latin typeface="Calibri" panose="020F0502020204030204" pitchFamily="34" charset="0"/>
                <a:cs typeface="Calibri" panose="020F0502020204030204" pitchFamily="34" charset="0"/>
              </a:rPr>
              <a:t> ihmal edilip edilmediğini değerlendirin</a:t>
            </a:r>
            <a:endParaRPr lang="tr-TR"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tr-TR" sz="2000" dirty="0" err="1">
                <a:latin typeface="Calibri" panose="020F0502020204030204" pitchFamily="34" charset="0"/>
                <a:cs typeface="Calibri" panose="020F0502020204030204" pitchFamily="34" charset="0"/>
              </a:rPr>
              <a:t>Bolus</a:t>
            </a:r>
            <a:r>
              <a:rPr lang="tr-TR" sz="2000" dirty="0">
                <a:latin typeface="Calibri" panose="020F0502020204030204" pitchFamily="34" charset="0"/>
                <a:cs typeface="Calibri" panose="020F0502020204030204" pitchFamily="34" charset="0"/>
              </a:rPr>
              <a:t> zamanlamasını ve İ/K oranı doğruluğunu değerlendirmek için yemek </a:t>
            </a:r>
            <a:r>
              <a:rPr lang="tr-TR" sz="2000" dirty="0" err="1">
                <a:latin typeface="Calibri" panose="020F0502020204030204" pitchFamily="34" charset="0"/>
                <a:cs typeface="Calibri" panose="020F0502020204030204" pitchFamily="34" charset="0"/>
              </a:rPr>
              <a:t>bolus</a:t>
            </a:r>
            <a:r>
              <a:rPr lang="tr-TR" sz="2000" dirty="0">
                <a:latin typeface="Calibri" panose="020F0502020204030204" pitchFamily="34" charset="0"/>
                <a:cs typeface="Calibri" panose="020F0502020204030204" pitchFamily="34" charset="0"/>
              </a:rPr>
              <a:t> raporunu değerlendirin</a:t>
            </a:r>
            <a:endParaRPr lang="tr-T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Yemek sonrası yükselmişse, karbonhidrat oranını (daha fazla insülin) düşürün veya tutarlı değilse karbonhidrat sayımını iyileştirin</a:t>
            </a:r>
          </a:p>
        </p:txBody>
      </p:sp>
    </p:spTree>
    <p:extLst>
      <p:ext uri="{BB962C8B-B14F-4D97-AF65-F5344CB8AC3E}">
        <p14:creationId xmlns:p14="http://schemas.microsoft.com/office/powerpoint/2010/main" val="2500039335"/>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metin içeren bir resim&#10;&#10;Açıklama otomatik olarak oluşturuldu">
            <a:extLst>
              <a:ext uri="{FF2B5EF4-FFF2-40B4-BE49-F238E27FC236}">
                <a16:creationId xmlns:a16="http://schemas.microsoft.com/office/drawing/2014/main" id="{94A4A4C6-C694-2C41-860E-70C1098637FC}"/>
              </a:ext>
            </a:extLst>
          </p:cNvPr>
          <p:cNvPicPr>
            <a:picLocks noChangeAspect="1"/>
          </p:cNvPicPr>
          <p:nvPr/>
        </p:nvPicPr>
        <p:blipFill>
          <a:blip r:embed="rId3"/>
          <a:stretch>
            <a:fillRect/>
          </a:stretch>
        </p:blipFill>
        <p:spPr>
          <a:xfrm>
            <a:off x="204924" y="638542"/>
            <a:ext cx="8734152" cy="5838091"/>
          </a:xfrm>
          <a:prstGeom prst="rect">
            <a:avLst/>
          </a:prstGeom>
        </p:spPr>
      </p:pic>
      <p:sp>
        <p:nvSpPr>
          <p:cNvPr id="3" name="Metin kutusu 2">
            <a:extLst>
              <a:ext uri="{FF2B5EF4-FFF2-40B4-BE49-F238E27FC236}">
                <a16:creationId xmlns:a16="http://schemas.microsoft.com/office/drawing/2014/main" id="{E85034D3-6169-B243-A870-2D8D7B6E9405}"/>
              </a:ext>
            </a:extLst>
          </p:cNvPr>
          <p:cNvSpPr txBox="1"/>
          <p:nvPr/>
        </p:nvSpPr>
        <p:spPr>
          <a:xfrm>
            <a:off x="7158038" y="3557588"/>
            <a:ext cx="1571625" cy="471487"/>
          </a:xfrm>
          <a:prstGeom prst="rect">
            <a:avLst/>
          </a:prstGeom>
          <a:noFill/>
        </p:spPr>
        <p:txBody>
          <a:bodyPr wrap="square" rtlCol="0">
            <a:spAutoFit/>
          </a:bodyPr>
          <a:lstStyle/>
          <a:p>
            <a:endParaRPr lang="tr-TR" dirty="0"/>
          </a:p>
        </p:txBody>
      </p:sp>
      <p:sp>
        <p:nvSpPr>
          <p:cNvPr id="7" name="Metin kutusu 6">
            <a:extLst>
              <a:ext uri="{FF2B5EF4-FFF2-40B4-BE49-F238E27FC236}">
                <a16:creationId xmlns:a16="http://schemas.microsoft.com/office/drawing/2014/main" id="{774BC201-5DA3-1A4C-B0A2-38B0298A21BE}"/>
              </a:ext>
            </a:extLst>
          </p:cNvPr>
          <p:cNvSpPr txBox="1"/>
          <p:nvPr/>
        </p:nvSpPr>
        <p:spPr>
          <a:xfrm>
            <a:off x="457200" y="262656"/>
            <a:ext cx="8405676" cy="1323439"/>
          </a:xfrm>
          <a:prstGeom prst="rect">
            <a:avLst/>
          </a:prstGeom>
          <a:solidFill>
            <a:srgbClr val="00B0F0"/>
          </a:solidFill>
        </p:spPr>
        <p:txBody>
          <a:bodyPr wrap="square" rtlCol="0">
            <a:spAutoFit/>
          </a:bodyPr>
          <a:lstStyle/>
          <a:p>
            <a:pPr algn="ctr"/>
            <a:r>
              <a:rPr lang="tr-TR" dirty="0"/>
              <a:t> </a:t>
            </a:r>
            <a:r>
              <a:rPr lang="tr-TR" sz="4000" dirty="0">
                <a:latin typeface="Calibri" panose="020F0502020204030204" pitchFamily="34" charset="0"/>
                <a:cs typeface="Calibri" panose="020F0502020204030204" pitchFamily="34" charset="0"/>
              </a:rPr>
              <a:t>İnsan faktörünün en önemli faktör olduğu unutulmamalıdır</a:t>
            </a:r>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01679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25E08B67-61BC-7647-A729-5D43BE05B051}"/>
              </a:ext>
            </a:extLst>
          </p:cNvPr>
          <p:cNvSpPr>
            <a:spLocks noGrp="1"/>
          </p:cNvSpPr>
          <p:nvPr>
            <p:ph type="title"/>
          </p:nvPr>
        </p:nvSpPr>
        <p:spPr>
          <a:xfrm>
            <a:off x="457200" y="274638"/>
            <a:ext cx="8534400" cy="487362"/>
          </a:xfrm>
          <a:solidFill>
            <a:srgbClr val="00B0F0"/>
          </a:solidFill>
        </p:spPr>
        <p:txBody>
          <a:bodyPr/>
          <a:lstStyle/>
          <a:p>
            <a:r>
              <a:rPr lang="tr-TR" sz="3200" dirty="0"/>
              <a:t>Koç Üniversitesi </a:t>
            </a:r>
            <a:r>
              <a:rPr lang="tr-TR" sz="3200" dirty="0" err="1"/>
              <a:t>Minimed</a:t>
            </a:r>
            <a:r>
              <a:rPr lang="tr-TR" sz="3200" dirty="0"/>
              <a:t> 780G uygulama süreci</a:t>
            </a:r>
          </a:p>
        </p:txBody>
      </p:sp>
      <p:pic>
        <p:nvPicPr>
          <p:cNvPr id="6" name="Resim 5" descr="metin içeren bir resim&#10;&#10;Açıklama otomatik olarak oluşturuldu">
            <a:extLst>
              <a:ext uri="{FF2B5EF4-FFF2-40B4-BE49-F238E27FC236}">
                <a16:creationId xmlns:a16="http://schemas.microsoft.com/office/drawing/2014/main" id="{6A62D081-514C-3648-A8AF-A1FCC7797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73766"/>
            <a:ext cx="4822481" cy="4757531"/>
          </a:xfrm>
          <a:prstGeom prst="rect">
            <a:avLst/>
          </a:prstGeom>
        </p:spPr>
      </p:pic>
      <p:pic>
        <p:nvPicPr>
          <p:cNvPr id="8" name="Resim 7" descr="metin içeren bir resim&#10;&#10;Açıklama otomatik olarak oluşturuldu">
            <a:extLst>
              <a:ext uri="{FF2B5EF4-FFF2-40B4-BE49-F238E27FC236}">
                <a16:creationId xmlns:a16="http://schemas.microsoft.com/office/drawing/2014/main" id="{392F091B-104D-934B-828D-2F1C2DE79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453" y="1273766"/>
            <a:ext cx="4183119" cy="4855265"/>
          </a:xfrm>
          <a:prstGeom prst="rect">
            <a:avLst/>
          </a:prstGeom>
        </p:spPr>
      </p:pic>
    </p:spTree>
    <p:extLst>
      <p:ext uri="{BB962C8B-B14F-4D97-AF65-F5344CB8AC3E}">
        <p14:creationId xmlns:p14="http://schemas.microsoft.com/office/powerpoint/2010/main" val="225628509"/>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Resim 12" descr="kişi, açık hava, çayır, bina içeren bir resim&#10;&#10;Açıklama otomatik olarak oluşturuldu">
            <a:extLst>
              <a:ext uri="{FF2B5EF4-FFF2-40B4-BE49-F238E27FC236}">
                <a16:creationId xmlns:a16="http://schemas.microsoft.com/office/drawing/2014/main" id="{8A612D3B-19CD-8244-90B9-115117CDA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
            <a:ext cx="49466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Resim 21" descr="kişi, ağaç, açık hava, grup içeren bir resim&#10;&#10;Açıklama otomatik olarak oluşturuldu">
            <a:extLst>
              <a:ext uri="{FF2B5EF4-FFF2-40B4-BE49-F238E27FC236}">
                <a16:creationId xmlns:a16="http://schemas.microsoft.com/office/drawing/2014/main" id="{91EB8DD3-A351-304A-A235-6F64F9298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8100"/>
            <a:ext cx="431641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Resim 22" descr="kişi, açık hava, çayır, bina içeren bir resim&#10;&#10;Açıklama otomatik olarak oluşturuldu">
            <a:extLst>
              <a:ext uri="{FF2B5EF4-FFF2-40B4-BE49-F238E27FC236}">
                <a16:creationId xmlns:a16="http://schemas.microsoft.com/office/drawing/2014/main" id="{4772FBC5-D9F9-FF4B-A1CD-7762A1492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350" y="38100"/>
            <a:ext cx="49466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Resim 4">
            <a:extLst>
              <a:ext uri="{FF2B5EF4-FFF2-40B4-BE49-F238E27FC236}">
                <a16:creationId xmlns:a16="http://schemas.microsoft.com/office/drawing/2014/main" id="{D3D8B4D6-3EAB-E44E-83B3-AD9D6E2FC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3429000"/>
            <a:ext cx="428942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Metin kutusu 1">
            <a:extLst>
              <a:ext uri="{FF2B5EF4-FFF2-40B4-BE49-F238E27FC236}">
                <a16:creationId xmlns:a16="http://schemas.microsoft.com/office/drawing/2014/main" id="{3C7D7868-7BAD-7144-8990-714BEE08F1C3}"/>
              </a:ext>
            </a:extLst>
          </p:cNvPr>
          <p:cNvSpPr txBox="1">
            <a:spLocks noChangeArrowheads="1"/>
          </p:cNvSpPr>
          <p:nvPr/>
        </p:nvSpPr>
        <p:spPr bwMode="auto">
          <a:xfrm>
            <a:off x="46778" y="3362747"/>
            <a:ext cx="4642695" cy="46166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400" dirty="0">
                <a:cs typeface="Calibri" panose="020F0502020204030204" pitchFamily="34" charset="0"/>
              </a:rPr>
              <a:t>Koç Üniversitesi Çocuk Diyabet Ekibi</a:t>
            </a:r>
          </a:p>
        </p:txBody>
      </p:sp>
      <p:sp>
        <p:nvSpPr>
          <p:cNvPr id="51207" name="Title 1">
            <a:extLst>
              <a:ext uri="{FF2B5EF4-FFF2-40B4-BE49-F238E27FC236}">
                <a16:creationId xmlns:a16="http://schemas.microsoft.com/office/drawing/2014/main" id="{F914E5A3-26BD-1646-A051-0BC08DDADC12}"/>
              </a:ext>
            </a:extLst>
          </p:cNvPr>
          <p:cNvSpPr txBox="1">
            <a:spLocks noChangeArrowheads="1"/>
          </p:cNvSpPr>
          <p:nvPr/>
        </p:nvSpPr>
        <p:spPr bwMode="auto">
          <a:xfrm>
            <a:off x="4733217" y="2438400"/>
            <a:ext cx="4371977" cy="125276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tr-TR" sz="2600" dirty="0" err="1">
                <a:cs typeface="Calibri" panose="020F0502020204030204" pitchFamily="34" charset="0"/>
              </a:rPr>
              <a:t>Diyabetli</a:t>
            </a:r>
            <a:r>
              <a:rPr lang="en-US" altLang="tr-TR" sz="2600" dirty="0">
                <a:cs typeface="Calibri" panose="020F0502020204030204" pitchFamily="34" charset="0"/>
              </a:rPr>
              <a:t> </a:t>
            </a:r>
            <a:r>
              <a:rPr lang="en-US" altLang="tr-TR" sz="2600" dirty="0" err="1">
                <a:cs typeface="Calibri" panose="020F0502020204030204" pitchFamily="34" charset="0"/>
              </a:rPr>
              <a:t>çocukların</a:t>
            </a:r>
            <a:r>
              <a:rPr lang="en-US" altLang="tr-TR" sz="2600" dirty="0">
                <a:cs typeface="Calibri" panose="020F0502020204030204" pitchFamily="34" charset="0"/>
              </a:rPr>
              <a:t> </a:t>
            </a:r>
            <a:r>
              <a:rPr lang="en-US" altLang="tr-TR" sz="2600" dirty="0" err="1">
                <a:cs typeface="Calibri" panose="020F0502020204030204" pitchFamily="34" charset="0"/>
              </a:rPr>
              <a:t>hayatını</a:t>
            </a:r>
            <a:r>
              <a:rPr lang="en-US" altLang="tr-TR" sz="2600" dirty="0">
                <a:cs typeface="Calibri" panose="020F0502020204030204" pitchFamily="34" charset="0"/>
              </a:rPr>
              <a:t> </a:t>
            </a:r>
            <a:r>
              <a:rPr lang="en-US" altLang="tr-TR" sz="2600" dirty="0" err="1">
                <a:cs typeface="Calibri" panose="020F0502020204030204" pitchFamily="34" charset="0"/>
              </a:rPr>
              <a:t>iyileştiren</a:t>
            </a:r>
            <a:r>
              <a:rPr lang="en-US" altLang="tr-TR" sz="2600" dirty="0">
                <a:cs typeface="Calibri" panose="020F0502020204030204" pitchFamily="34" charset="0"/>
              </a:rPr>
              <a:t>, </a:t>
            </a:r>
            <a:r>
              <a:rPr lang="en-US" altLang="tr-TR" sz="2600" dirty="0" err="1">
                <a:cs typeface="Calibri" panose="020F0502020204030204" pitchFamily="34" charset="0"/>
              </a:rPr>
              <a:t>bunun</a:t>
            </a:r>
            <a:r>
              <a:rPr lang="en-US" altLang="tr-TR" sz="2600" dirty="0">
                <a:cs typeface="Calibri" panose="020F0502020204030204" pitchFamily="34" charset="0"/>
              </a:rPr>
              <a:t> </a:t>
            </a:r>
            <a:r>
              <a:rPr lang="en-US" altLang="tr-TR" sz="2600" dirty="0" err="1">
                <a:cs typeface="Calibri" panose="020F0502020204030204" pitchFamily="34" charset="0"/>
              </a:rPr>
              <a:t>için</a:t>
            </a:r>
            <a:r>
              <a:rPr lang="en-US" altLang="tr-TR" sz="2600" dirty="0">
                <a:cs typeface="Calibri" panose="020F0502020204030204" pitchFamily="34" charset="0"/>
              </a:rPr>
              <a:t> </a:t>
            </a:r>
            <a:r>
              <a:rPr lang="en-US" altLang="tr-TR" sz="2600" dirty="0" err="1">
                <a:cs typeface="Calibri" panose="020F0502020204030204" pitchFamily="34" charset="0"/>
              </a:rPr>
              <a:t>emek</a:t>
            </a:r>
            <a:r>
              <a:rPr lang="en-US" altLang="tr-TR" sz="2600" dirty="0">
                <a:cs typeface="Calibri" panose="020F0502020204030204" pitchFamily="34" charset="0"/>
              </a:rPr>
              <a:t> </a:t>
            </a:r>
            <a:r>
              <a:rPr lang="en-US" altLang="tr-TR" sz="2600" dirty="0" err="1">
                <a:cs typeface="Calibri" panose="020F0502020204030204" pitchFamily="34" charset="0"/>
              </a:rPr>
              <a:t>veren</a:t>
            </a:r>
            <a:r>
              <a:rPr lang="en-US" altLang="tr-TR" sz="2600" dirty="0">
                <a:cs typeface="Calibri" panose="020F0502020204030204" pitchFamily="34" charset="0"/>
              </a:rPr>
              <a:t> </a:t>
            </a:r>
            <a:r>
              <a:rPr lang="en-US" altLang="tr-TR" sz="2600" dirty="0" err="1">
                <a:cs typeface="Calibri" panose="020F0502020204030204" pitchFamily="34" charset="0"/>
              </a:rPr>
              <a:t>herkese</a:t>
            </a:r>
            <a:r>
              <a:rPr lang="en-US" altLang="tr-TR" sz="2600" dirty="0">
                <a:cs typeface="Calibri" panose="020F0502020204030204" pitchFamily="34" charset="0"/>
              </a:rPr>
              <a:t> </a:t>
            </a:r>
            <a:r>
              <a:rPr lang="en-US" altLang="tr-TR" sz="2600" dirty="0" err="1">
                <a:cs typeface="Calibri" panose="020F0502020204030204" pitchFamily="34" charset="0"/>
              </a:rPr>
              <a:t>teşekkürler</a:t>
            </a:r>
            <a:r>
              <a:rPr lang="en-US" altLang="tr-TR" sz="2600" dirty="0">
                <a:cs typeface="Calibri" panose="020F0502020204030204" pitchFamily="34" charset="0"/>
              </a:rPr>
              <a:t> </a:t>
            </a:r>
          </a:p>
        </p:txBody>
      </p:sp>
      <p:sp>
        <p:nvSpPr>
          <p:cNvPr id="2" name="Metin kutusu 1">
            <a:extLst>
              <a:ext uri="{FF2B5EF4-FFF2-40B4-BE49-F238E27FC236}">
                <a16:creationId xmlns:a16="http://schemas.microsoft.com/office/drawing/2014/main" id="{9FB29C73-25C3-D94F-BBE5-8A0A16BE0926}"/>
              </a:ext>
            </a:extLst>
          </p:cNvPr>
          <p:cNvSpPr txBox="1"/>
          <p:nvPr/>
        </p:nvSpPr>
        <p:spPr>
          <a:xfrm>
            <a:off x="82551" y="3912147"/>
            <a:ext cx="4606922" cy="2677656"/>
          </a:xfrm>
          <a:prstGeom prst="rect">
            <a:avLst/>
          </a:prstGeom>
          <a:noFill/>
        </p:spPr>
        <p:txBody>
          <a:bodyPr wrap="square" rtlCol="0">
            <a:spAutoFit/>
          </a:bodyPr>
          <a:lstStyle/>
          <a:p>
            <a:pPr eaLnBrk="1" hangingPunct="1"/>
            <a:r>
              <a:rPr lang="en-US" altLang="tr-TR" sz="2800" dirty="0" err="1">
                <a:latin typeface="Calibri" panose="020F0502020204030204" pitchFamily="34" charset="0"/>
                <a:cs typeface="Calibri" panose="020F0502020204030204" pitchFamily="34" charset="0"/>
              </a:rPr>
              <a:t>Prof.Dr.Şükrü</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Hatun</a:t>
            </a:r>
            <a:endParaRPr lang="en-US" altLang="tr-TR" sz="2800" dirty="0">
              <a:latin typeface="Calibri" panose="020F0502020204030204" pitchFamily="34" charset="0"/>
              <a:cs typeface="Calibri" panose="020F0502020204030204" pitchFamily="34" charset="0"/>
            </a:endParaRPr>
          </a:p>
          <a:p>
            <a:pPr eaLnBrk="1" hangingPunct="1"/>
            <a:r>
              <a:rPr lang="en-US" altLang="tr-TR" sz="2800" dirty="0" err="1">
                <a:latin typeface="Calibri" panose="020F0502020204030204" pitchFamily="34" charset="0"/>
                <a:cs typeface="Calibri" panose="020F0502020204030204" pitchFamily="34" charset="0"/>
              </a:rPr>
              <a:t>Doç.Dr</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Gül</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Yeşiltepe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Mutlu</a:t>
            </a:r>
            <a:endParaRPr lang="en-US" altLang="tr-TR" sz="2800" dirty="0">
              <a:latin typeface="Calibri" panose="020F0502020204030204" pitchFamily="34" charset="0"/>
              <a:cs typeface="Calibri" panose="020F0502020204030204" pitchFamily="34" charset="0"/>
            </a:endParaRPr>
          </a:p>
          <a:p>
            <a:pPr eaLnBrk="1" hangingPunct="1"/>
            <a:r>
              <a:rPr lang="en-US" altLang="tr-TR" sz="2800" dirty="0" err="1">
                <a:latin typeface="Calibri" panose="020F0502020204030204" pitchFamily="34" charset="0"/>
                <a:cs typeface="Calibri" panose="020F0502020204030204" pitchFamily="34" charset="0"/>
              </a:rPr>
              <a:t>Uzm</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Dr.Elif</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Eviz</a:t>
            </a:r>
            <a:r>
              <a:rPr lang="en-US" altLang="tr-TR" sz="2800" dirty="0">
                <a:latin typeface="Calibri" panose="020F0502020204030204" pitchFamily="34" charset="0"/>
                <a:cs typeface="Calibri" panose="020F0502020204030204" pitchFamily="34" charset="0"/>
              </a:rPr>
              <a:t> </a:t>
            </a:r>
          </a:p>
          <a:p>
            <a:pPr eaLnBrk="1" hangingPunct="1"/>
            <a:r>
              <a:rPr lang="en-US" altLang="tr-TR" sz="2800" dirty="0" err="1">
                <a:latin typeface="Calibri" panose="020F0502020204030204" pitchFamily="34" charset="0"/>
                <a:cs typeface="Calibri" panose="020F0502020204030204" pitchFamily="34" charset="0"/>
              </a:rPr>
              <a:t>Diyetisyen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Tuğba</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Gökçe</a:t>
            </a:r>
            <a:r>
              <a:rPr lang="en-US" altLang="tr-TR" sz="2800" dirty="0">
                <a:latin typeface="Calibri" panose="020F0502020204030204" pitchFamily="34" charset="0"/>
                <a:cs typeface="Calibri" panose="020F0502020204030204" pitchFamily="34" charset="0"/>
              </a:rPr>
              <a:t> </a:t>
            </a:r>
          </a:p>
          <a:p>
            <a:pPr eaLnBrk="1" hangingPunct="1"/>
            <a:r>
              <a:rPr lang="en-US" altLang="tr-TR" sz="2800" dirty="0" err="1">
                <a:latin typeface="Calibri" panose="020F0502020204030204" pitchFamily="34" charset="0"/>
                <a:cs typeface="Calibri" panose="020F0502020204030204" pitchFamily="34" charset="0"/>
              </a:rPr>
              <a:t>Psikolog</a:t>
            </a:r>
            <a:r>
              <a:rPr lang="en-US" altLang="tr-TR" sz="2800" dirty="0">
                <a:latin typeface="Calibri" panose="020F0502020204030204" pitchFamily="34" charset="0"/>
                <a:cs typeface="Calibri" panose="020F0502020204030204" pitchFamily="34" charset="0"/>
              </a:rPr>
              <a:t> Serra </a:t>
            </a:r>
            <a:r>
              <a:rPr lang="en-US" altLang="tr-TR" sz="2800" dirty="0" err="1">
                <a:latin typeface="Calibri" panose="020F0502020204030204" pitchFamily="34" charset="0"/>
                <a:cs typeface="Calibri" panose="020F0502020204030204" pitchFamily="34" charset="0"/>
              </a:rPr>
              <a:t>Küpçüoğlu</a:t>
            </a:r>
            <a:endParaRPr lang="en-US" altLang="tr-TR" sz="2800" dirty="0">
              <a:latin typeface="Calibri" panose="020F0502020204030204" pitchFamily="34" charset="0"/>
              <a:cs typeface="Calibri" panose="020F0502020204030204" pitchFamily="34" charset="0"/>
            </a:endParaRPr>
          </a:p>
          <a:p>
            <a:pPr eaLnBrk="1" hangingPunct="1"/>
            <a:r>
              <a:rPr lang="en-US" altLang="tr-TR" sz="2800" dirty="0" err="1">
                <a:latin typeface="Calibri" panose="020F0502020204030204" pitchFamily="34" charset="0"/>
                <a:cs typeface="Calibri" panose="020F0502020204030204" pitchFamily="34" charset="0"/>
              </a:rPr>
              <a:t>Hemşire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Ecem</a:t>
            </a:r>
            <a:r>
              <a:rPr lang="en-US" altLang="tr-TR" sz="2800" dirty="0">
                <a:latin typeface="Calibri" panose="020F0502020204030204" pitchFamily="34" charset="0"/>
                <a:cs typeface="Calibri" panose="020F0502020204030204" pitchFamily="34" charset="0"/>
              </a:rPr>
              <a:t> Can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B202C1-D877-6D44-B4A7-781AD5DF7785}"/>
              </a:ext>
            </a:extLst>
          </p:cNvPr>
          <p:cNvSpPr>
            <a:spLocks noGrp="1"/>
          </p:cNvSpPr>
          <p:nvPr>
            <p:ph type="title"/>
          </p:nvPr>
        </p:nvSpPr>
        <p:spPr>
          <a:xfrm>
            <a:off x="304800" y="274638"/>
            <a:ext cx="8537648" cy="715962"/>
          </a:xfrm>
          <a:solidFill>
            <a:srgbClr val="00B0F0"/>
          </a:solidFill>
        </p:spPr>
        <p:txBody>
          <a:bodyPr/>
          <a:lstStyle/>
          <a:p>
            <a:r>
              <a:rPr lang="tr-TR" dirty="0"/>
              <a:t>"Ben aslında onun pankreasıyım»</a:t>
            </a:r>
          </a:p>
        </p:txBody>
      </p:sp>
      <p:pic>
        <p:nvPicPr>
          <p:cNvPr id="4" name="Resim 3" descr="metin içeren bir resim&#10;&#10;Açıklama otomatik olarak oluşturuldu">
            <a:extLst>
              <a:ext uri="{FF2B5EF4-FFF2-40B4-BE49-F238E27FC236}">
                <a16:creationId xmlns:a16="http://schemas.microsoft.com/office/drawing/2014/main" id="{21812F32-EA87-464C-8E8B-0591A752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52" y="1290027"/>
            <a:ext cx="4855258" cy="5211762"/>
          </a:xfrm>
          <a:prstGeom prst="rect">
            <a:avLst/>
          </a:prstGeom>
        </p:spPr>
      </p:pic>
      <p:pic>
        <p:nvPicPr>
          <p:cNvPr id="15" name="Resim 14" descr="kişi, açık hava, kadın, tablo içeren bir resim&#10;&#10;Açıklama otomatik olarak oluşturuldu">
            <a:extLst>
              <a:ext uri="{FF2B5EF4-FFF2-40B4-BE49-F238E27FC236}">
                <a16:creationId xmlns:a16="http://schemas.microsoft.com/office/drawing/2014/main" id="{A99959B9-BC78-0643-85CD-B9B1DDE70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068453"/>
            <a:ext cx="3279848" cy="5654910"/>
          </a:xfrm>
          <a:prstGeom prst="rect">
            <a:avLst/>
          </a:prstGeom>
        </p:spPr>
      </p:pic>
    </p:spTree>
    <p:extLst>
      <p:ext uri="{BB962C8B-B14F-4D97-AF65-F5344CB8AC3E}">
        <p14:creationId xmlns:p14="http://schemas.microsoft.com/office/powerpoint/2010/main" val="374721382"/>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7798A9E8-252D-C546-B311-5ADE33EBE89A}"/>
              </a:ext>
            </a:extLst>
          </p:cNvPr>
          <p:cNvSpPr>
            <a:spLocks noGrp="1"/>
          </p:cNvSpPr>
          <p:nvPr>
            <p:ph type="title"/>
          </p:nvPr>
        </p:nvSpPr>
        <p:spPr>
          <a:xfrm>
            <a:off x="457200" y="134112"/>
            <a:ext cx="8394192" cy="719328"/>
          </a:xfrm>
          <a:solidFill>
            <a:srgbClr val="00B0F0"/>
          </a:solidFill>
        </p:spPr>
        <p:txBody>
          <a:bodyPr>
            <a:normAutofit fontScale="90000"/>
          </a:bodyPr>
          <a:lstStyle/>
          <a:p>
            <a:r>
              <a:rPr lang="tr-TR" dirty="0"/>
              <a:t> Gerçekçi Amaçlar/Hedefler</a:t>
            </a:r>
          </a:p>
        </p:txBody>
      </p:sp>
      <p:sp>
        <p:nvSpPr>
          <p:cNvPr id="4" name="İçerik Yer Tutucusu 3">
            <a:extLst>
              <a:ext uri="{FF2B5EF4-FFF2-40B4-BE49-F238E27FC236}">
                <a16:creationId xmlns:a16="http://schemas.microsoft.com/office/drawing/2014/main" id="{73ED0E75-834C-B343-9C0B-B11B2A77470B}"/>
              </a:ext>
            </a:extLst>
          </p:cNvPr>
          <p:cNvSpPr>
            <a:spLocks noGrp="1"/>
          </p:cNvSpPr>
          <p:nvPr>
            <p:ph idx="1"/>
          </p:nvPr>
        </p:nvSpPr>
        <p:spPr>
          <a:xfrm>
            <a:off x="202558" y="1044191"/>
            <a:ext cx="6452886" cy="5522976"/>
          </a:xfrm>
        </p:spPr>
        <p:txBody>
          <a:bodyPr>
            <a:normAutofit fontScale="92500" lnSpcReduction="20000"/>
          </a:bodyPr>
          <a:lstStyle/>
          <a:p>
            <a:r>
              <a:rPr lang="tr-TR" sz="2800" dirty="0">
                <a:solidFill>
                  <a:srgbClr val="FF0000"/>
                </a:solidFill>
              </a:rPr>
              <a:t>HbA1c &lt; %6.5- 7 olması, hedef aralıkta ( 70-180 mg) kalma süresi&gt; % 70, Dalgalanma katsayısı (CV)&lt; % 36</a:t>
            </a:r>
          </a:p>
          <a:p>
            <a:r>
              <a:rPr lang="tr-TR" sz="2800" dirty="0"/>
              <a:t>Yaşam kalitesi</a:t>
            </a:r>
          </a:p>
          <a:p>
            <a:r>
              <a:rPr lang="tr-TR" sz="2800" dirty="0"/>
              <a:t>Şiddetli hipogliseminin hiç yaşanmaması</a:t>
            </a:r>
          </a:p>
          <a:p>
            <a:r>
              <a:rPr lang="tr-TR" sz="2800" dirty="0"/>
              <a:t>Hafif hipoglisemilerin yük oluşturmaması</a:t>
            </a:r>
          </a:p>
          <a:p>
            <a:r>
              <a:rPr lang="tr-TR" sz="2800" dirty="0"/>
              <a:t>İyi bir okul performansı</a:t>
            </a:r>
          </a:p>
          <a:p>
            <a:r>
              <a:rPr lang="tr-TR" sz="2800" dirty="0"/>
              <a:t>Hoşlandığı fiziksel aktivitelere katılım</a:t>
            </a:r>
          </a:p>
          <a:p>
            <a:r>
              <a:rPr lang="tr-TR" sz="2800" dirty="0"/>
              <a:t>Diyabetik </a:t>
            </a:r>
            <a:r>
              <a:rPr lang="tr-TR" sz="2800" dirty="0" err="1"/>
              <a:t>ketoasidoz</a:t>
            </a:r>
            <a:r>
              <a:rPr lang="tr-TR" sz="2800" dirty="0"/>
              <a:t> olmaması</a:t>
            </a:r>
          </a:p>
          <a:p>
            <a:r>
              <a:rPr lang="tr-TR" sz="2800" dirty="0"/>
              <a:t>Arkadaşlarla beraber kalabilmek</a:t>
            </a:r>
          </a:p>
          <a:p>
            <a:r>
              <a:rPr lang="tr-TR" sz="2800" dirty="0"/>
              <a:t>Kilo kontrolü</a:t>
            </a:r>
          </a:p>
          <a:p>
            <a:r>
              <a:rPr lang="tr-TR" sz="2800" dirty="0"/>
              <a:t>Yeme bozukluğu olmaması</a:t>
            </a:r>
          </a:p>
          <a:p>
            <a:r>
              <a:rPr lang="tr-TR" sz="2800" dirty="0"/>
              <a:t>Aile ve çocuklar için kaliteli uyku</a:t>
            </a:r>
          </a:p>
          <a:p>
            <a:r>
              <a:rPr lang="tr-TR" sz="2800" dirty="0"/>
              <a:t>Arkadaşlar ve yakınlarından destek alabilme</a:t>
            </a:r>
          </a:p>
          <a:p>
            <a:endParaRPr lang="tr-TR" sz="2800" dirty="0"/>
          </a:p>
          <a:p>
            <a:endParaRPr lang="tr-TR" dirty="0"/>
          </a:p>
          <a:p>
            <a:endParaRPr lang="tr-TR" dirty="0"/>
          </a:p>
        </p:txBody>
      </p:sp>
      <p:pic>
        <p:nvPicPr>
          <p:cNvPr id="5" name="Resim 4">
            <a:extLst>
              <a:ext uri="{FF2B5EF4-FFF2-40B4-BE49-F238E27FC236}">
                <a16:creationId xmlns:a16="http://schemas.microsoft.com/office/drawing/2014/main" id="{42ED897A-7F85-2D41-8F9D-0DCD001DFF91}"/>
              </a:ext>
            </a:extLst>
          </p:cNvPr>
          <p:cNvPicPr>
            <a:picLocks noChangeAspect="1"/>
          </p:cNvPicPr>
          <p:nvPr/>
        </p:nvPicPr>
        <p:blipFill>
          <a:blip r:embed="rId2"/>
          <a:stretch>
            <a:fillRect/>
          </a:stretch>
        </p:blipFill>
        <p:spPr>
          <a:xfrm>
            <a:off x="6652202" y="975388"/>
            <a:ext cx="2199190" cy="3098366"/>
          </a:xfrm>
          <a:prstGeom prst="rect">
            <a:avLst/>
          </a:prstGeom>
        </p:spPr>
      </p:pic>
      <p:pic>
        <p:nvPicPr>
          <p:cNvPr id="7" name="Resim 6" descr="kişi, zemin, tavan, spor içeren bir resim&#10;&#10;&#10;&#10;Açıklama otomatik olarak oluşturuldu">
            <a:extLst>
              <a:ext uri="{FF2B5EF4-FFF2-40B4-BE49-F238E27FC236}">
                <a16:creationId xmlns:a16="http://schemas.microsoft.com/office/drawing/2014/main" id="{8AA0463B-21DA-F447-A830-562F51642175}"/>
              </a:ext>
            </a:extLst>
          </p:cNvPr>
          <p:cNvPicPr>
            <a:picLocks noChangeAspect="1"/>
          </p:cNvPicPr>
          <p:nvPr/>
        </p:nvPicPr>
        <p:blipFill>
          <a:blip r:embed="rId3"/>
          <a:stretch>
            <a:fillRect/>
          </a:stretch>
        </p:blipFill>
        <p:spPr>
          <a:xfrm>
            <a:off x="6492517" y="3463836"/>
            <a:ext cx="2611852" cy="1738943"/>
          </a:xfrm>
          <a:prstGeom prst="rect">
            <a:avLst/>
          </a:prstGeom>
        </p:spPr>
      </p:pic>
      <p:pic>
        <p:nvPicPr>
          <p:cNvPr id="9" name="Resim 8" descr="kişi, tablo, oturma, iç mekan içeren bir resim&#10;&#10;&#10;&#10;Açıklama otomatik olarak oluşturuldu">
            <a:extLst>
              <a:ext uri="{FF2B5EF4-FFF2-40B4-BE49-F238E27FC236}">
                <a16:creationId xmlns:a16="http://schemas.microsoft.com/office/drawing/2014/main" id="{2D6931B9-3628-FA48-8DFF-C1525F3D8008}"/>
              </a:ext>
            </a:extLst>
          </p:cNvPr>
          <p:cNvPicPr>
            <a:picLocks noChangeAspect="1"/>
          </p:cNvPicPr>
          <p:nvPr/>
        </p:nvPicPr>
        <p:blipFill>
          <a:blip r:embed="rId4"/>
          <a:stretch>
            <a:fillRect/>
          </a:stretch>
        </p:blipFill>
        <p:spPr>
          <a:xfrm>
            <a:off x="6652201" y="5138512"/>
            <a:ext cx="2452167" cy="1632627"/>
          </a:xfrm>
          <a:prstGeom prst="rect">
            <a:avLst/>
          </a:prstGeom>
        </p:spPr>
      </p:pic>
      <p:pic>
        <p:nvPicPr>
          <p:cNvPr id="6" name="Resim 5" descr="ekran görüntüsü içeren bir resim&#10;&#10;Açıklama otomatik olarak oluşturuldu">
            <a:extLst>
              <a:ext uri="{FF2B5EF4-FFF2-40B4-BE49-F238E27FC236}">
                <a16:creationId xmlns:a16="http://schemas.microsoft.com/office/drawing/2014/main" id="{9EC8C35C-468C-0847-ACBC-5C6F37D6B787}"/>
              </a:ext>
            </a:extLst>
          </p:cNvPr>
          <p:cNvPicPr>
            <a:picLocks noChangeAspect="1"/>
          </p:cNvPicPr>
          <p:nvPr/>
        </p:nvPicPr>
        <p:blipFill>
          <a:blip r:embed="rId5"/>
          <a:stretch>
            <a:fillRect/>
          </a:stretch>
        </p:blipFill>
        <p:spPr>
          <a:xfrm>
            <a:off x="439479" y="1719488"/>
            <a:ext cx="8411913" cy="4877669"/>
          </a:xfrm>
          <a:prstGeom prst="rect">
            <a:avLst/>
          </a:prstGeom>
        </p:spPr>
      </p:pic>
    </p:spTree>
    <p:extLst>
      <p:ext uri="{BB962C8B-B14F-4D97-AF65-F5344CB8AC3E}">
        <p14:creationId xmlns:p14="http://schemas.microsoft.com/office/powerpoint/2010/main" val="38657895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içeren bir resim&#10;&#10;Açıklama otomatik olarak oluşturuldu">
            <a:extLst>
              <a:ext uri="{FF2B5EF4-FFF2-40B4-BE49-F238E27FC236}">
                <a16:creationId xmlns:a16="http://schemas.microsoft.com/office/drawing/2014/main" id="{1C4FFA60-60CB-FE47-9707-33BA53FDB2E0}"/>
              </a:ext>
            </a:extLst>
          </p:cNvPr>
          <p:cNvPicPr>
            <a:picLocks noChangeAspect="1"/>
          </p:cNvPicPr>
          <p:nvPr/>
        </p:nvPicPr>
        <p:blipFill>
          <a:blip r:embed="rId2"/>
          <a:stretch>
            <a:fillRect/>
          </a:stretch>
        </p:blipFill>
        <p:spPr>
          <a:xfrm>
            <a:off x="457200" y="845607"/>
            <a:ext cx="8229600" cy="5904805"/>
          </a:xfrm>
          <a:prstGeom prst="rect">
            <a:avLst/>
          </a:prstGeom>
        </p:spPr>
      </p:pic>
      <p:sp>
        <p:nvSpPr>
          <p:cNvPr id="7" name="Metin kutusu 6">
            <a:extLst>
              <a:ext uri="{FF2B5EF4-FFF2-40B4-BE49-F238E27FC236}">
                <a16:creationId xmlns:a16="http://schemas.microsoft.com/office/drawing/2014/main" id="{B963A7FE-A82A-5047-8CEB-DE3C0287B93A}"/>
              </a:ext>
            </a:extLst>
          </p:cNvPr>
          <p:cNvSpPr txBox="1"/>
          <p:nvPr/>
        </p:nvSpPr>
        <p:spPr>
          <a:xfrm>
            <a:off x="360714" y="57324"/>
            <a:ext cx="8668988" cy="707886"/>
          </a:xfrm>
          <a:prstGeom prst="rect">
            <a:avLst/>
          </a:prstGeom>
          <a:solidFill>
            <a:srgbClr val="00B0F0"/>
          </a:solidFill>
        </p:spPr>
        <p:txBody>
          <a:bodyPr wrap="square" rtlCol="0">
            <a:spAutoFit/>
          </a:bodyPr>
          <a:lstStyle/>
          <a:p>
            <a:pPr algn="ctr"/>
            <a:r>
              <a:rPr lang="tr-TR" sz="4000" dirty="0" err="1">
                <a:latin typeface="Calibri" panose="020F0502020204030204" pitchFamily="34" charset="0"/>
                <a:cs typeface="Calibri" panose="020F0502020204030204" pitchFamily="34" charset="0"/>
              </a:rPr>
              <a:t>Sensör</a:t>
            </a:r>
            <a:r>
              <a:rPr lang="tr-TR" sz="4000" dirty="0">
                <a:latin typeface="Calibri" panose="020F0502020204030204" pitchFamily="34" charset="0"/>
                <a:cs typeface="Calibri" panose="020F0502020204030204" pitchFamily="34" charset="0"/>
              </a:rPr>
              <a:t> verilerine göre ayrıntılı hedefler</a:t>
            </a:r>
          </a:p>
        </p:txBody>
      </p:sp>
      <p:sp>
        <p:nvSpPr>
          <p:cNvPr id="8" name="Metin kutusu 7">
            <a:extLst>
              <a:ext uri="{FF2B5EF4-FFF2-40B4-BE49-F238E27FC236}">
                <a16:creationId xmlns:a16="http://schemas.microsoft.com/office/drawing/2014/main" id="{A8889127-0ADB-C240-B673-76BFCA048C4F}"/>
              </a:ext>
            </a:extLst>
          </p:cNvPr>
          <p:cNvSpPr txBox="1"/>
          <p:nvPr/>
        </p:nvSpPr>
        <p:spPr>
          <a:xfrm>
            <a:off x="795647" y="2695699"/>
            <a:ext cx="1104405"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&lt; 154 mg</a:t>
            </a:r>
          </a:p>
        </p:txBody>
      </p:sp>
      <p:sp>
        <p:nvSpPr>
          <p:cNvPr id="9" name="Metin kutusu 8">
            <a:extLst>
              <a:ext uri="{FF2B5EF4-FFF2-40B4-BE49-F238E27FC236}">
                <a16:creationId xmlns:a16="http://schemas.microsoft.com/office/drawing/2014/main" id="{9225E8BD-3356-894B-9887-0514E9BF71C7}"/>
              </a:ext>
            </a:extLst>
          </p:cNvPr>
          <p:cNvSpPr txBox="1"/>
          <p:nvPr/>
        </p:nvSpPr>
        <p:spPr>
          <a:xfrm>
            <a:off x="2030681" y="2338242"/>
            <a:ext cx="688769"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&lt; %1</a:t>
            </a:r>
          </a:p>
        </p:txBody>
      </p:sp>
      <p:sp>
        <p:nvSpPr>
          <p:cNvPr id="10" name="Metin kutusu 9">
            <a:extLst>
              <a:ext uri="{FF2B5EF4-FFF2-40B4-BE49-F238E27FC236}">
                <a16:creationId xmlns:a16="http://schemas.microsoft.com/office/drawing/2014/main" id="{E6EF27D3-92D3-BB48-8B4A-75F49C4FB242}"/>
              </a:ext>
            </a:extLst>
          </p:cNvPr>
          <p:cNvSpPr txBox="1"/>
          <p:nvPr/>
        </p:nvSpPr>
        <p:spPr>
          <a:xfrm>
            <a:off x="2755076" y="2338242"/>
            <a:ext cx="688769"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&lt; %4</a:t>
            </a:r>
          </a:p>
        </p:txBody>
      </p:sp>
      <p:sp>
        <p:nvSpPr>
          <p:cNvPr id="11" name="Metin kutusu 10">
            <a:extLst>
              <a:ext uri="{FF2B5EF4-FFF2-40B4-BE49-F238E27FC236}">
                <a16:creationId xmlns:a16="http://schemas.microsoft.com/office/drawing/2014/main" id="{6D5F5B07-EABF-A844-847B-75E0DE5F4EBB}"/>
              </a:ext>
            </a:extLst>
          </p:cNvPr>
          <p:cNvSpPr txBox="1"/>
          <p:nvPr/>
        </p:nvSpPr>
        <p:spPr>
          <a:xfrm>
            <a:off x="3443845" y="2528247"/>
            <a:ext cx="804555"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&gt; %70</a:t>
            </a:r>
          </a:p>
        </p:txBody>
      </p:sp>
      <p:sp>
        <p:nvSpPr>
          <p:cNvPr id="12" name="Metin kutusu 11">
            <a:extLst>
              <a:ext uri="{FF2B5EF4-FFF2-40B4-BE49-F238E27FC236}">
                <a16:creationId xmlns:a16="http://schemas.microsoft.com/office/drawing/2014/main" id="{23806C13-DCB5-4040-ADA7-16C76B860704}"/>
              </a:ext>
            </a:extLst>
          </p:cNvPr>
          <p:cNvSpPr txBox="1"/>
          <p:nvPr/>
        </p:nvSpPr>
        <p:spPr>
          <a:xfrm>
            <a:off x="4292931" y="2522908"/>
            <a:ext cx="804555"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&lt; %25</a:t>
            </a:r>
          </a:p>
        </p:txBody>
      </p:sp>
      <p:sp>
        <p:nvSpPr>
          <p:cNvPr id="13" name="Metin kutusu 12">
            <a:extLst>
              <a:ext uri="{FF2B5EF4-FFF2-40B4-BE49-F238E27FC236}">
                <a16:creationId xmlns:a16="http://schemas.microsoft.com/office/drawing/2014/main" id="{959654D8-0A30-A245-8FCB-B985F5B1F6B7}"/>
              </a:ext>
            </a:extLst>
          </p:cNvPr>
          <p:cNvSpPr txBox="1"/>
          <p:nvPr/>
        </p:nvSpPr>
        <p:spPr>
          <a:xfrm>
            <a:off x="5177644" y="2522908"/>
            <a:ext cx="703612"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&lt; %5</a:t>
            </a:r>
          </a:p>
        </p:txBody>
      </p:sp>
      <p:sp>
        <p:nvSpPr>
          <p:cNvPr id="14" name="Metin kutusu 13">
            <a:extLst>
              <a:ext uri="{FF2B5EF4-FFF2-40B4-BE49-F238E27FC236}">
                <a16:creationId xmlns:a16="http://schemas.microsoft.com/office/drawing/2014/main" id="{0AAFAF93-8981-2242-A94C-10CB49409A6E}"/>
              </a:ext>
            </a:extLst>
          </p:cNvPr>
          <p:cNvSpPr txBox="1"/>
          <p:nvPr/>
        </p:nvSpPr>
        <p:spPr>
          <a:xfrm>
            <a:off x="6065322" y="2522908"/>
            <a:ext cx="804555"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&lt; % 36</a:t>
            </a:r>
          </a:p>
        </p:txBody>
      </p:sp>
      <p:pic>
        <p:nvPicPr>
          <p:cNvPr id="15" name="Resim 14">
            <a:extLst>
              <a:ext uri="{FF2B5EF4-FFF2-40B4-BE49-F238E27FC236}">
                <a16:creationId xmlns:a16="http://schemas.microsoft.com/office/drawing/2014/main" id="{427F5963-7ABB-EF43-B34E-E9A970FCBC94}"/>
              </a:ext>
            </a:extLst>
          </p:cNvPr>
          <p:cNvPicPr>
            <a:picLocks noChangeAspect="1"/>
          </p:cNvPicPr>
          <p:nvPr/>
        </p:nvPicPr>
        <p:blipFill>
          <a:blip r:embed="rId3"/>
          <a:stretch>
            <a:fillRect/>
          </a:stretch>
        </p:blipFill>
        <p:spPr>
          <a:xfrm>
            <a:off x="2145146" y="998012"/>
            <a:ext cx="3359793" cy="5157737"/>
          </a:xfrm>
          <a:prstGeom prst="rect">
            <a:avLst/>
          </a:prstGeom>
        </p:spPr>
      </p:pic>
      <p:sp>
        <p:nvSpPr>
          <p:cNvPr id="16" name="Metin kutusu 15">
            <a:extLst>
              <a:ext uri="{FF2B5EF4-FFF2-40B4-BE49-F238E27FC236}">
                <a16:creationId xmlns:a16="http://schemas.microsoft.com/office/drawing/2014/main" id="{DFE0585A-5BDE-4C49-A133-A6E91C3F144D}"/>
              </a:ext>
            </a:extLst>
          </p:cNvPr>
          <p:cNvSpPr txBox="1"/>
          <p:nvPr/>
        </p:nvSpPr>
        <p:spPr>
          <a:xfrm>
            <a:off x="360714" y="5739742"/>
            <a:ext cx="8668988" cy="954107"/>
          </a:xfrm>
          <a:prstGeom prst="rect">
            <a:avLst/>
          </a:prstGeom>
          <a:solidFill>
            <a:srgbClr val="92D050"/>
          </a:solidFill>
        </p:spPr>
        <p:txBody>
          <a:bodyPr wrap="square" rtlCol="0">
            <a:spAutoFit/>
          </a:bodyPr>
          <a:lstStyle/>
          <a:p>
            <a:pPr algn="ctr"/>
            <a:r>
              <a:rPr lang="tr-TR" sz="2800" dirty="0">
                <a:latin typeface="Calibri" panose="020F0502020204030204" pitchFamily="34" charset="0"/>
                <a:cs typeface="Calibri" panose="020F0502020204030204" pitchFamily="34" charset="0"/>
              </a:rPr>
              <a:t>Çok yeşil, az kırmızı; düz, dar ve normal aralık içinde bir </a:t>
            </a:r>
            <a:r>
              <a:rPr lang="tr-TR" sz="2800" dirty="0" err="1">
                <a:latin typeface="Calibri" panose="020F0502020204030204" pitchFamily="34" charset="0"/>
                <a:cs typeface="Calibri" panose="020F0502020204030204" pitchFamily="34" charset="0"/>
              </a:rPr>
              <a:t>glukoz</a:t>
            </a:r>
            <a:r>
              <a:rPr lang="tr-TR" sz="2800" dirty="0">
                <a:latin typeface="Calibri" panose="020F0502020204030204" pitchFamily="34" charset="0"/>
                <a:cs typeface="Calibri" panose="020F0502020204030204" pitchFamily="34" charset="0"/>
              </a:rPr>
              <a:t> seyri</a:t>
            </a:r>
          </a:p>
        </p:txBody>
      </p:sp>
      <p:sp>
        <p:nvSpPr>
          <p:cNvPr id="2" name="Metin kutusu 1">
            <a:extLst>
              <a:ext uri="{FF2B5EF4-FFF2-40B4-BE49-F238E27FC236}">
                <a16:creationId xmlns:a16="http://schemas.microsoft.com/office/drawing/2014/main" id="{B71A19C9-5AF5-DA46-9F4E-6A0B521FA5F8}"/>
              </a:ext>
            </a:extLst>
          </p:cNvPr>
          <p:cNvSpPr txBox="1"/>
          <p:nvPr/>
        </p:nvSpPr>
        <p:spPr>
          <a:xfrm>
            <a:off x="795647" y="883328"/>
            <a:ext cx="2861953" cy="451986"/>
          </a:xfrm>
          <a:prstGeom prst="rect">
            <a:avLst/>
          </a:prstGeom>
          <a:solidFill>
            <a:schemeClr val="bg1"/>
          </a:solidFill>
        </p:spPr>
        <p:txBody>
          <a:bodyPr wrap="square" rtlCol="0">
            <a:spAutoFit/>
          </a:bodyPr>
          <a:lstStyle/>
          <a:p>
            <a:endParaRPr lang="tr-TR" dirty="0"/>
          </a:p>
        </p:txBody>
      </p:sp>
      <p:sp>
        <p:nvSpPr>
          <p:cNvPr id="3" name="Metin kutusu 2">
            <a:extLst>
              <a:ext uri="{FF2B5EF4-FFF2-40B4-BE49-F238E27FC236}">
                <a16:creationId xmlns:a16="http://schemas.microsoft.com/office/drawing/2014/main" id="{DE76D6C0-B3D1-EF40-B642-76106DF62D5B}"/>
              </a:ext>
            </a:extLst>
          </p:cNvPr>
          <p:cNvSpPr txBox="1"/>
          <p:nvPr/>
        </p:nvSpPr>
        <p:spPr>
          <a:xfrm>
            <a:off x="7586663" y="2522908"/>
            <a:ext cx="985967" cy="369332"/>
          </a:xfrm>
          <a:prstGeom prst="rect">
            <a:avLst/>
          </a:prstGeom>
          <a:solidFill>
            <a:srgbClr val="92D050"/>
          </a:solidFill>
        </p:spPr>
        <p:txBody>
          <a:bodyPr wrap="square" rtlCol="0">
            <a:spAutoFit/>
          </a:bodyPr>
          <a:lstStyle/>
          <a:p>
            <a:r>
              <a:rPr lang="tr-TR" dirty="0">
                <a:latin typeface="Calibri" panose="020F0502020204030204" pitchFamily="34" charset="0"/>
                <a:cs typeface="Calibri" panose="020F0502020204030204" pitchFamily="34" charset="0"/>
              </a:rPr>
              <a:t>&gt; % 70</a:t>
            </a:r>
          </a:p>
        </p:txBody>
      </p:sp>
    </p:spTree>
    <p:extLst>
      <p:ext uri="{BB962C8B-B14F-4D97-AF65-F5344CB8AC3E}">
        <p14:creationId xmlns:p14="http://schemas.microsoft.com/office/powerpoint/2010/main" val="41970493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87EF7F-C99B-1D41-A417-E42F1AF6D042}"/>
              </a:ext>
            </a:extLst>
          </p:cNvPr>
          <p:cNvSpPr>
            <a:spLocks noGrp="1"/>
          </p:cNvSpPr>
          <p:nvPr>
            <p:ph type="title"/>
          </p:nvPr>
        </p:nvSpPr>
        <p:spPr>
          <a:xfrm>
            <a:off x="152400" y="152400"/>
            <a:ext cx="8915400" cy="685800"/>
          </a:xfrm>
          <a:solidFill>
            <a:srgbClr val="00B0F0"/>
          </a:solidFill>
        </p:spPr>
        <p:txBody>
          <a:bodyPr/>
          <a:lstStyle/>
          <a:p>
            <a:r>
              <a:rPr lang="tr-TR" sz="3600" dirty="0"/>
              <a:t>Niçin bu hedeflere ulaşmaya çalışmalıyız?</a:t>
            </a:r>
          </a:p>
        </p:txBody>
      </p:sp>
      <p:sp>
        <p:nvSpPr>
          <p:cNvPr id="3" name="Metin kutusu 2">
            <a:extLst>
              <a:ext uri="{FF2B5EF4-FFF2-40B4-BE49-F238E27FC236}">
                <a16:creationId xmlns:a16="http://schemas.microsoft.com/office/drawing/2014/main" id="{7847390C-F3C6-6941-8212-735F8514E49C}"/>
              </a:ext>
            </a:extLst>
          </p:cNvPr>
          <p:cNvSpPr txBox="1"/>
          <p:nvPr/>
        </p:nvSpPr>
        <p:spPr>
          <a:xfrm>
            <a:off x="152400" y="883442"/>
            <a:ext cx="8915400" cy="1138773"/>
          </a:xfrm>
          <a:prstGeom prst="rect">
            <a:avLst/>
          </a:prstGeom>
          <a:solidFill>
            <a:srgbClr val="92D050"/>
          </a:solidFill>
        </p:spPr>
        <p:txBody>
          <a:bodyPr wrap="square" rtlCol="0">
            <a:spAutoFit/>
          </a:bodyPr>
          <a:lstStyle/>
          <a:p>
            <a:r>
              <a:rPr lang="tr-TR" sz="2800" dirty="0">
                <a:latin typeface="Calibri" panose="020F0502020204030204" pitchFamily="34" charset="0"/>
                <a:cs typeface="Calibri" panose="020F0502020204030204" pitchFamily="34" charset="0"/>
              </a:rPr>
              <a:t>Temel amacımız: Uzun dönemli komplikasyonlardan korunmak; </a:t>
            </a:r>
            <a:r>
              <a:rPr lang="tr-TR" sz="4000" dirty="0">
                <a:solidFill>
                  <a:srgbClr val="FF0000"/>
                </a:solidFill>
                <a:latin typeface="Calibri" panose="020F0502020204030204" pitchFamily="34" charset="0"/>
                <a:cs typeface="Calibri" panose="020F0502020204030204" pitchFamily="34" charset="0"/>
              </a:rPr>
              <a:t>bunun yanında…</a:t>
            </a:r>
            <a:endParaRPr lang="tr-TR" sz="2800" dirty="0">
              <a:solidFill>
                <a:srgbClr val="FF0000"/>
              </a:solidFill>
              <a:latin typeface="Calibri" panose="020F0502020204030204" pitchFamily="34" charset="0"/>
              <a:cs typeface="Calibri" panose="020F0502020204030204" pitchFamily="34" charset="0"/>
            </a:endParaRPr>
          </a:p>
        </p:txBody>
      </p:sp>
      <p:sp>
        <p:nvSpPr>
          <p:cNvPr id="6" name="Metin kutusu 5">
            <a:extLst>
              <a:ext uri="{FF2B5EF4-FFF2-40B4-BE49-F238E27FC236}">
                <a16:creationId xmlns:a16="http://schemas.microsoft.com/office/drawing/2014/main" id="{E471073C-A796-834C-BB64-7E23D07EA09B}"/>
              </a:ext>
            </a:extLst>
          </p:cNvPr>
          <p:cNvSpPr txBox="1"/>
          <p:nvPr/>
        </p:nvSpPr>
        <p:spPr>
          <a:xfrm>
            <a:off x="6576728" y="1676400"/>
            <a:ext cx="2258292" cy="3970318"/>
          </a:xfrm>
          <a:prstGeom prst="rect">
            <a:avLst/>
          </a:prstGeom>
          <a:solidFill>
            <a:srgbClr val="FFC000"/>
          </a:solidFill>
        </p:spPr>
        <p:txBody>
          <a:bodyPr wrap="square" rtlCol="0">
            <a:spAutoFit/>
          </a:bodyPr>
          <a:lstStyle/>
          <a:p>
            <a:pPr algn="ctr"/>
            <a:r>
              <a:rPr lang="tr-TR" sz="2800" dirty="0">
                <a:latin typeface="Calibri" panose="020F0502020204030204" pitchFamily="34" charset="0"/>
                <a:cs typeface="Calibri" panose="020F0502020204030204" pitchFamily="34" charset="0"/>
              </a:rPr>
              <a:t>Başta beyin dokusu olmak üzere dokuları </a:t>
            </a:r>
            <a:r>
              <a:rPr lang="tr-TR" sz="2800" dirty="0" err="1">
                <a:latin typeface="Calibri" panose="020F0502020204030204" pitchFamily="34" charset="0"/>
                <a:cs typeface="Calibri" panose="020F0502020204030204" pitchFamily="34" charset="0"/>
              </a:rPr>
              <a:t>glukoz</a:t>
            </a:r>
            <a:r>
              <a:rPr lang="tr-TR" sz="2800" dirty="0">
                <a:latin typeface="Calibri" panose="020F0502020204030204" pitchFamily="34" charset="0"/>
                <a:cs typeface="Calibri" panose="020F0502020204030204" pitchFamily="34" charset="0"/>
              </a:rPr>
              <a:t> yüksekliği ve </a:t>
            </a:r>
            <a:r>
              <a:rPr lang="tr-TR" sz="2800" dirty="0" err="1">
                <a:latin typeface="Calibri" panose="020F0502020204030204" pitchFamily="34" charset="0"/>
                <a:cs typeface="Calibri" panose="020F0502020204030204" pitchFamily="34" charset="0"/>
              </a:rPr>
              <a:t>dalgalanmala-rından</a:t>
            </a:r>
            <a:r>
              <a:rPr lang="tr-TR" sz="2800" dirty="0">
                <a:latin typeface="Calibri" panose="020F0502020204030204" pitchFamily="34" charset="0"/>
                <a:cs typeface="Calibri" panose="020F0502020204030204" pitchFamily="34" charset="0"/>
              </a:rPr>
              <a:t> korumamız gerekiyor</a:t>
            </a:r>
          </a:p>
        </p:txBody>
      </p:sp>
      <p:pic>
        <p:nvPicPr>
          <p:cNvPr id="8" name="Resim 7" descr="metin içeren bir resim&#10;&#10;Açıklama otomatik olarak oluşturuldu">
            <a:extLst>
              <a:ext uri="{FF2B5EF4-FFF2-40B4-BE49-F238E27FC236}">
                <a16:creationId xmlns:a16="http://schemas.microsoft.com/office/drawing/2014/main" id="{DF1C3173-586E-2C41-9FD9-17F68C8B6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10" y="2209635"/>
            <a:ext cx="4939981" cy="1022958"/>
          </a:xfrm>
          <a:prstGeom prst="rect">
            <a:avLst/>
          </a:prstGeom>
        </p:spPr>
      </p:pic>
      <p:pic>
        <p:nvPicPr>
          <p:cNvPr id="10" name="Resim 9">
            <a:extLst>
              <a:ext uri="{FF2B5EF4-FFF2-40B4-BE49-F238E27FC236}">
                <a16:creationId xmlns:a16="http://schemas.microsoft.com/office/drawing/2014/main" id="{359961A2-CD93-C74B-9C93-44265EE52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232593"/>
            <a:ext cx="6249937" cy="2634201"/>
          </a:xfrm>
          <a:prstGeom prst="rect">
            <a:avLst/>
          </a:prstGeom>
        </p:spPr>
      </p:pic>
      <p:sp>
        <p:nvSpPr>
          <p:cNvPr id="11" name="Metin kutusu 10">
            <a:extLst>
              <a:ext uri="{FF2B5EF4-FFF2-40B4-BE49-F238E27FC236}">
                <a16:creationId xmlns:a16="http://schemas.microsoft.com/office/drawing/2014/main" id="{3A00D241-12B5-BD46-805D-2A4A32F8B2C9}"/>
              </a:ext>
            </a:extLst>
          </p:cNvPr>
          <p:cNvSpPr txBox="1"/>
          <p:nvPr/>
        </p:nvSpPr>
        <p:spPr>
          <a:xfrm>
            <a:off x="3505200" y="2917521"/>
            <a:ext cx="1066800" cy="369332"/>
          </a:xfrm>
          <a:prstGeom prst="rect">
            <a:avLst/>
          </a:prstGeom>
          <a:solidFill>
            <a:srgbClr val="00B0F0"/>
          </a:solidFill>
        </p:spPr>
        <p:txBody>
          <a:bodyPr wrap="square" rtlCol="0">
            <a:spAutoFit/>
          </a:bodyPr>
          <a:lstStyle/>
          <a:p>
            <a:r>
              <a:rPr lang="tr-TR" dirty="0"/>
              <a:t>2019</a:t>
            </a:r>
          </a:p>
        </p:txBody>
      </p:sp>
      <p:sp>
        <p:nvSpPr>
          <p:cNvPr id="12" name="Metin kutusu 11">
            <a:extLst>
              <a:ext uri="{FF2B5EF4-FFF2-40B4-BE49-F238E27FC236}">
                <a16:creationId xmlns:a16="http://schemas.microsoft.com/office/drawing/2014/main" id="{FEA52C93-53D8-2049-9837-43A292952BA1}"/>
              </a:ext>
            </a:extLst>
          </p:cNvPr>
          <p:cNvSpPr txBox="1"/>
          <p:nvPr/>
        </p:nvSpPr>
        <p:spPr>
          <a:xfrm>
            <a:off x="169757" y="5894882"/>
            <a:ext cx="8735291" cy="830997"/>
          </a:xfrm>
          <a:prstGeom prst="rect">
            <a:avLst/>
          </a:prstGeom>
          <a:solidFill>
            <a:srgbClr val="00B0F0"/>
          </a:solidFill>
        </p:spPr>
        <p:txBody>
          <a:bodyPr wrap="square" rtlCol="0">
            <a:spAutoFit/>
          </a:bodyPr>
          <a:lstStyle/>
          <a:p>
            <a:pPr algn="ctr"/>
            <a:r>
              <a:rPr lang="tr-TR" sz="2400" dirty="0">
                <a:latin typeface="Calibri" panose="020F0502020204030204" pitchFamily="34" charset="0"/>
                <a:cs typeface="Calibri" panose="020F0502020204030204" pitchFamily="34" charset="0"/>
              </a:rPr>
              <a:t>Tip 1 diyabetli çocukların matematik test skorları yaşıtları ile benzer ama Hba1c yükseldikçe test skorları düşüyor</a:t>
            </a:r>
          </a:p>
        </p:txBody>
      </p:sp>
    </p:spTree>
    <p:extLst>
      <p:ext uri="{BB962C8B-B14F-4D97-AF65-F5344CB8AC3E}">
        <p14:creationId xmlns:p14="http://schemas.microsoft.com/office/powerpoint/2010/main" val="2922781944"/>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9AD58B6-721E-C44E-9075-F39C2F25F2A9}"/>
              </a:ext>
            </a:extLst>
          </p:cNvPr>
          <p:cNvSpPr>
            <a:spLocks noGrp="1"/>
          </p:cNvSpPr>
          <p:nvPr>
            <p:ph type="title"/>
          </p:nvPr>
        </p:nvSpPr>
        <p:spPr>
          <a:xfrm>
            <a:off x="107950" y="88900"/>
            <a:ext cx="8963025" cy="792162"/>
          </a:xfrm>
          <a:solidFill>
            <a:srgbClr val="00B0F0"/>
          </a:solidFill>
        </p:spPr>
        <p:txBody>
          <a:bodyPr>
            <a:noAutofit/>
          </a:bodyPr>
          <a:lstStyle/>
          <a:p>
            <a:pPr eaLnBrk="1" hangingPunct="1">
              <a:defRPr/>
            </a:pPr>
            <a:r>
              <a:rPr lang="tr-TR" altLang="tr-TR" sz="3200" dirty="0">
                <a:latin typeface="Calibri" panose="020F0502020204030204" pitchFamily="34" charset="0"/>
                <a:cs typeface="Calibri" panose="020F0502020204030204" pitchFamily="34" charset="0"/>
              </a:rPr>
              <a:t>Bu hedefler nasıl ulaşabiliriz?:Tip 1 diyabet tedavisi</a:t>
            </a:r>
            <a:endParaRPr lang="tr-TR" altLang="tr-TR" sz="3200" b="1" dirty="0">
              <a:latin typeface="Calibri" panose="020F0502020204030204" pitchFamily="34" charset="0"/>
              <a:cs typeface="Calibri" panose="020F0502020204030204" pitchFamily="34" charset="0"/>
            </a:endParaRPr>
          </a:p>
        </p:txBody>
      </p:sp>
      <p:sp>
        <p:nvSpPr>
          <p:cNvPr id="33794" name="Rectangle 3">
            <a:extLst>
              <a:ext uri="{FF2B5EF4-FFF2-40B4-BE49-F238E27FC236}">
                <a16:creationId xmlns:a16="http://schemas.microsoft.com/office/drawing/2014/main" id="{73C31942-F7B4-7F4E-8C21-14488DA3E858}"/>
              </a:ext>
            </a:extLst>
          </p:cNvPr>
          <p:cNvSpPr>
            <a:spLocks noGrp="1"/>
          </p:cNvSpPr>
          <p:nvPr>
            <p:ph type="body" idx="1"/>
          </p:nvPr>
        </p:nvSpPr>
        <p:spPr>
          <a:xfrm>
            <a:off x="107949" y="981075"/>
            <a:ext cx="5149851" cy="3362325"/>
          </a:xfrm>
        </p:spPr>
        <p:txBody>
          <a:bodyPr>
            <a:normAutofit fontScale="92500" lnSpcReduction="20000"/>
          </a:bodyPr>
          <a:lstStyle/>
          <a:p>
            <a:pPr marL="457200" indent="-457200" eaLnBrk="1" hangingPunct="1">
              <a:lnSpc>
                <a:spcPct val="80000"/>
              </a:lnSpc>
              <a:buFont typeface="Arial" panose="020B0604020202020204" pitchFamily="34" charset="0"/>
              <a:buChar char="•"/>
              <a:defRPr/>
            </a:pPr>
            <a:r>
              <a:rPr lang="tr-TR" altLang="tr-TR" sz="2800" dirty="0">
                <a:solidFill>
                  <a:srgbClr val="FF0000"/>
                </a:solidFill>
                <a:latin typeface="Calibri" panose="020F0502020204030204" pitchFamily="34" charset="0"/>
                <a:cs typeface="Calibri" panose="020F0502020204030204" pitchFamily="34" charset="0"/>
              </a:rPr>
              <a:t>Düzenli (mümkünse sürekli) </a:t>
            </a:r>
            <a:r>
              <a:rPr lang="tr-TR" altLang="tr-TR" sz="2800" dirty="0" err="1">
                <a:solidFill>
                  <a:srgbClr val="FF0000"/>
                </a:solidFill>
                <a:latin typeface="Calibri" panose="020F0502020204030204" pitchFamily="34" charset="0"/>
                <a:cs typeface="Calibri" panose="020F0502020204030204" pitchFamily="34" charset="0"/>
              </a:rPr>
              <a:t>glukoz</a:t>
            </a:r>
            <a:r>
              <a:rPr lang="tr-TR" altLang="tr-TR" sz="2800" dirty="0">
                <a:solidFill>
                  <a:srgbClr val="FF0000"/>
                </a:solidFill>
                <a:latin typeface="Calibri" panose="020F0502020204030204" pitchFamily="34" charset="0"/>
                <a:cs typeface="Calibri" panose="020F0502020204030204" pitchFamily="34" charset="0"/>
              </a:rPr>
              <a:t> izlemine dayalı fizyolojik insülin  </a:t>
            </a:r>
            <a:r>
              <a:rPr lang="tr-TR" altLang="tr-TR" sz="2800" dirty="0" err="1">
                <a:solidFill>
                  <a:srgbClr val="FF0000"/>
                </a:solidFill>
                <a:latin typeface="Calibri" panose="020F0502020204030204" pitchFamily="34" charset="0"/>
                <a:cs typeface="Calibri" panose="020F0502020204030204" pitchFamily="34" charset="0"/>
              </a:rPr>
              <a:t>replasmanı</a:t>
            </a:r>
            <a:r>
              <a:rPr lang="tr-TR" altLang="tr-TR" sz="2800" dirty="0">
                <a:solidFill>
                  <a:srgbClr val="FF0000"/>
                </a:solidFill>
                <a:latin typeface="Calibri" panose="020F0502020204030204" pitchFamily="34" charset="0"/>
                <a:cs typeface="Calibri" panose="020F0502020204030204" pitchFamily="34" charset="0"/>
              </a:rPr>
              <a:t> ( Bazal ve </a:t>
            </a:r>
            <a:r>
              <a:rPr lang="tr-TR" altLang="tr-TR" sz="2800" dirty="0" err="1">
                <a:solidFill>
                  <a:srgbClr val="FF0000"/>
                </a:solidFill>
                <a:latin typeface="Calibri" panose="020F0502020204030204" pitchFamily="34" charset="0"/>
                <a:cs typeface="Calibri" panose="020F0502020204030204" pitchFamily="34" charset="0"/>
              </a:rPr>
              <a:t>bolus</a:t>
            </a:r>
            <a:r>
              <a:rPr lang="tr-TR" altLang="tr-TR" sz="2800" dirty="0">
                <a:solidFill>
                  <a:srgbClr val="FF0000"/>
                </a:solidFill>
                <a:latin typeface="Calibri" panose="020F0502020204030204" pitchFamily="34" charset="0"/>
                <a:cs typeface="Calibri" panose="020F0502020204030204" pitchFamily="34" charset="0"/>
              </a:rPr>
              <a:t>)</a:t>
            </a:r>
          </a:p>
          <a:p>
            <a:pPr marL="457200" indent="-457200" eaLnBrk="1" hangingPunct="1">
              <a:lnSpc>
                <a:spcPct val="80000"/>
              </a:lnSpc>
              <a:buFont typeface="Arial" panose="020B0604020202020204" pitchFamily="34" charset="0"/>
              <a:buChar char="•"/>
              <a:defRPr/>
            </a:pPr>
            <a:r>
              <a:rPr lang="en-US" altLang="tr-TR" sz="2800" dirty="0">
                <a:latin typeface="Calibri" panose="020F0502020204030204" pitchFamily="34" charset="0"/>
                <a:cs typeface="Calibri" panose="020F0502020204030204" pitchFamily="34" charset="0"/>
              </a:rPr>
              <a:t>KH </a:t>
            </a:r>
            <a:r>
              <a:rPr lang="en-US" altLang="tr-TR" sz="2800" dirty="0" err="1">
                <a:latin typeface="Calibri" panose="020F0502020204030204" pitchFamily="34" charset="0"/>
                <a:cs typeface="Calibri" panose="020F0502020204030204" pitchFamily="34" charset="0"/>
              </a:rPr>
              <a:t>sayımına</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dayalı</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sağlıklı</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beslenme</a:t>
            </a:r>
            <a:r>
              <a:rPr lang="en-US" altLang="tr-TR" sz="2800" dirty="0">
                <a:latin typeface="Calibri" panose="020F0502020204030204" pitchFamily="34" charset="0"/>
                <a:cs typeface="Calibri" panose="020F0502020204030204" pitchFamily="34" charset="0"/>
              </a:rPr>
              <a:t>, </a:t>
            </a:r>
            <a:r>
              <a:rPr lang="en-US" altLang="tr-TR" sz="2800" dirty="0" err="1">
                <a:solidFill>
                  <a:srgbClr val="FF0000"/>
                </a:solidFill>
                <a:latin typeface="Calibri" panose="020F0502020204030204" pitchFamily="34" charset="0"/>
                <a:cs typeface="Calibri" panose="020F0502020204030204" pitchFamily="34" charset="0"/>
              </a:rPr>
              <a:t>besinlerin</a:t>
            </a:r>
            <a:r>
              <a:rPr lang="en-US" altLang="tr-TR" sz="2800" dirty="0">
                <a:solidFill>
                  <a:srgbClr val="FF0000"/>
                </a:solidFill>
                <a:latin typeface="Calibri" panose="020F0502020204030204" pitchFamily="34" charset="0"/>
                <a:cs typeface="Calibri" panose="020F0502020204030204" pitchFamily="34" charset="0"/>
              </a:rPr>
              <a:t> </a:t>
            </a:r>
            <a:r>
              <a:rPr lang="en-US" altLang="tr-TR" sz="2800" dirty="0" err="1">
                <a:solidFill>
                  <a:srgbClr val="FF0000"/>
                </a:solidFill>
                <a:latin typeface="Calibri" panose="020F0502020204030204" pitchFamily="34" charset="0"/>
                <a:cs typeface="Calibri" panose="020F0502020204030204" pitchFamily="34" charset="0"/>
              </a:rPr>
              <a:t>etkisi</a:t>
            </a:r>
            <a:r>
              <a:rPr lang="en-US" altLang="tr-TR" sz="2800" dirty="0">
                <a:solidFill>
                  <a:srgbClr val="FF0000"/>
                </a:solidFill>
                <a:latin typeface="Calibri" panose="020F0502020204030204" pitchFamily="34" charset="0"/>
                <a:cs typeface="Calibri" panose="020F0502020204030204" pitchFamily="34" charset="0"/>
              </a:rPr>
              <a:t> </a:t>
            </a:r>
            <a:r>
              <a:rPr lang="en-US" altLang="tr-TR" sz="2800" dirty="0" err="1">
                <a:solidFill>
                  <a:srgbClr val="FF0000"/>
                </a:solidFill>
                <a:latin typeface="Calibri" panose="020F0502020204030204" pitchFamily="34" charset="0"/>
                <a:cs typeface="Calibri" panose="020F0502020204030204" pitchFamily="34" charset="0"/>
              </a:rPr>
              <a:t>ile</a:t>
            </a:r>
            <a:r>
              <a:rPr lang="en-US" altLang="tr-TR" sz="2800" dirty="0">
                <a:solidFill>
                  <a:srgbClr val="FF0000"/>
                </a:solidFill>
                <a:latin typeface="Calibri" panose="020F0502020204030204" pitchFamily="34" charset="0"/>
                <a:cs typeface="Calibri" panose="020F0502020204030204" pitchFamily="34" charset="0"/>
              </a:rPr>
              <a:t> </a:t>
            </a:r>
            <a:r>
              <a:rPr lang="en-US" altLang="tr-TR" sz="2800" dirty="0" err="1">
                <a:solidFill>
                  <a:srgbClr val="FF0000"/>
                </a:solidFill>
                <a:latin typeface="Calibri" panose="020F0502020204030204" pitchFamily="34" charset="0"/>
                <a:cs typeface="Calibri" panose="020F0502020204030204" pitchFamily="34" charset="0"/>
              </a:rPr>
              <a:t>insülinin</a:t>
            </a:r>
            <a:r>
              <a:rPr lang="en-US" altLang="tr-TR" sz="2800" dirty="0">
                <a:solidFill>
                  <a:srgbClr val="FF0000"/>
                </a:solidFill>
                <a:latin typeface="Calibri" panose="020F0502020204030204" pitchFamily="34" charset="0"/>
                <a:cs typeface="Calibri" panose="020F0502020204030204" pitchFamily="34" charset="0"/>
              </a:rPr>
              <a:t> </a:t>
            </a:r>
            <a:r>
              <a:rPr lang="en-US" altLang="tr-TR" sz="2800" dirty="0" err="1">
                <a:solidFill>
                  <a:srgbClr val="FF0000"/>
                </a:solidFill>
                <a:latin typeface="Calibri" panose="020F0502020204030204" pitchFamily="34" charset="0"/>
                <a:cs typeface="Calibri" panose="020F0502020204030204" pitchFamily="34" charset="0"/>
              </a:rPr>
              <a:t>etkisinin</a:t>
            </a:r>
            <a:r>
              <a:rPr lang="en-US" altLang="tr-TR" sz="2800" dirty="0">
                <a:solidFill>
                  <a:srgbClr val="FF0000"/>
                </a:solidFill>
                <a:latin typeface="Calibri" panose="020F0502020204030204" pitchFamily="34" charset="0"/>
                <a:cs typeface="Calibri" panose="020F0502020204030204" pitchFamily="34" charset="0"/>
              </a:rPr>
              <a:t> </a:t>
            </a:r>
            <a:r>
              <a:rPr lang="en-US" altLang="tr-TR" sz="2800" dirty="0" err="1">
                <a:solidFill>
                  <a:srgbClr val="FF0000"/>
                </a:solidFill>
                <a:latin typeface="Calibri" panose="020F0502020204030204" pitchFamily="34" charset="0"/>
                <a:cs typeface="Calibri" panose="020F0502020204030204" pitchFamily="34" charset="0"/>
              </a:rPr>
              <a:t>eşleştirilmesi</a:t>
            </a:r>
            <a:endParaRPr lang="en-US" altLang="tr-TR" sz="2800" dirty="0">
              <a:solidFill>
                <a:srgbClr val="FF0000"/>
              </a:solidFill>
              <a:latin typeface="Calibri" panose="020F0502020204030204" pitchFamily="34" charset="0"/>
              <a:cs typeface="Calibri" panose="020F0502020204030204" pitchFamily="34" charset="0"/>
            </a:endParaRPr>
          </a:p>
          <a:p>
            <a:pPr marL="457200" indent="-457200" eaLnBrk="1" hangingPunct="1">
              <a:lnSpc>
                <a:spcPct val="80000"/>
              </a:lnSpc>
              <a:buFont typeface="Arial" panose="020B0604020202020204" pitchFamily="34" charset="0"/>
              <a:buChar char="•"/>
              <a:defRPr/>
            </a:pPr>
            <a:r>
              <a:rPr lang="en-US" altLang="tr-TR" sz="2800" dirty="0" err="1">
                <a:latin typeface="Calibri" panose="020F0502020204030204" pitchFamily="34" charset="0"/>
                <a:cs typeface="Calibri" panose="020F0502020204030204" pitchFamily="34" charset="0"/>
              </a:rPr>
              <a:t>Düzenli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fizik</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aktivite</a:t>
            </a:r>
            <a:endParaRPr lang="en-US" altLang="tr-TR" sz="2800" dirty="0">
              <a:latin typeface="Calibri" panose="020F0502020204030204" pitchFamily="34" charset="0"/>
              <a:cs typeface="Calibri" panose="020F0502020204030204" pitchFamily="34" charset="0"/>
            </a:endParaRPr>
          </a:p>
          <a:p>
            <a:pPr marL="457200" indent="-457200">
              <a:lnSpc>
                <a:spcPct val="80000"/>
              </a:lnSpc>
              <a:buFont typeface="Arial" panose="020B0604020202020204" pitchFamily="34" charset="0"/>
              <a:buChar char="•"/>
              <a:defRPr/>
            </a:pPr>
            <a:r>
              <a:rPr lang="tr-TR" altLang="tr-TR" sz="2800" dirty="0">
                <a:latin typeface="Calibri" panose="020F0502020204030204" pitchFamily="34" charset="0"/>
                <a:cs typeface="Calibri" panose="020F0502020204030204" pitchFamily="34" charset="0"/>
              </a:rPr>
              <a:t>Diyabet eğitimi ve Diyabet bakım bilinci (motivasyonu)</a:t>
            </a:r>
          </a:p>
          <a:p>
            <a:pPr marL="457200" indent="-457200" eaLnBrk="1" hangingPunct="1">
              <a:lnSpc>
                <a:spcPct val="80000"/>
              </a:lnSpc>
              <a:buFont typeface="Arial" panose="020B0604020202020204" pitchFamily="34" charset="0"/>
              <a:buChar char="•"/>
              <a:defRPr/>
            </a:pPr>
            <a:r>
              <a:rPr lang="tr-TR" altLang="tr-TR" sz="2800" dirty="0">
                <a:solidFill>
                  <a:schemeClr val="tx1"/>
                </a:solidFill>
                <a:latin typeface="Calibri" panose="020F0502020204030204" pitchFamily="34" charset="0"/>
                <a:cs typeface="Calibri" panose="020F0502020204030204" pitchFamily="34" charset="0"/>
              </a:rPr>
              <a:t>Çocuk Diyabet ünitelerinde düzenli izlem</a:t>
            </a:r>
            <a:r>
              <a:rPr lang="en-US" altLang="tr-TR" sz="2800" dirty="0">
                <a:solidFill>
                  <a:schemeClr val="tx1"/>
                </a:solidFill>
                <a:latin typeface="Calibri" panose="020F0502020204030204" pitchFamily="34" charset="0"/>
                <a:cs typeface="Calibri" panose="020F0502020204030204" pitchFamily="34" charset="0"/>
              </a:rPr>
              <a:t> </a:t>
            </a:r>
            <a:endParaRPr lang="tr-TR" altLang="tr-TR" sz="2600" dirty="0"/>
          </a:p>
          <a:p>
            <a:pPr eaLnBrk="1" hangingPunct="1">
              <a:lnSpc>
                <a:spcPct val="80000"/>
              </a:lnSpc>
              <a:defRPr/>
            </a:pPr>
            <a:endParaRPr lang="tr-TR" altLang="tr-TR" sz="2600" dirty="0"/>
          </a:p>
        </p:txBody>
      </p:sp>
      <p:pic>
        <p:nvPicPr>
          <p:cNvPr id="4" name="Resim 3">
            <a:extLst>
              <a:ext uri="{FF2B5EF4-FFF2-40B4-BE49-F238E27FC236}">
                <a16:creationId xmlns:a16="http://schemas.microsoft.com/office/drawing/2014/main" id="{0F41A16E-D645-6D45-9AF8-88DEFDBC4D00}"/>
              </a:ext>
            </a:extLst>
          </p:cNvPr>
          <p:cNvPicPr>
            <a:picLocks noChangeAspect="1"/>
          </p:cNvPicPr>
          <p:nvPr/>
        </p:nvPicPr>
        <p:blipFill>
          <a:blip r:embed="rId3"/>
          <a:stretch>
            <a:fillRect/>
          </a:stretch>
        </p:blipFill>
        <p:spPr>
          <a:xfrm>
            <a:off x="107950" y="4529578"/>
            <a:ext cx="3384436" cy="2123426"/>
          </a:xfrm>
          <a:prstGeom prst="rect">
            <a:avLst/>
          </a:prstGeom>
        </p:spPr>
      </p:pic>
      <p:pic>
        <p:nvPicPr>
          <p:cNvPr id="3" name="Resim 2" descr="kişi, kıyafet, iç mekan, tutma içeren bir resim&#10;&#10;Açıklama otomatik olarak oluşturuldu">
            <a:extLst>
              <a:ext uri="{FF2B5EF4-FFF2-40B4-BE49-F238E27FC236}">
                <a16:creationId xmlns:a16="http://schemas.microsoft.com/office/drawing/2014/main" id="{126F37E8-5E69-2D40-A29A-A73952E38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233" y="4929803"/>
            <a:ext cx="2581567" cy="1718668"/>
          </a:xfrm>
          <a:prstGeom prst="rect">
            <a:avLst/>
          </a:prstGeom>
        </p:spPr>
      </p:pic>
      <p:pic>
        <p:nvPicPr>
          <p:cNvPr id="13" name="Resim 2">
            <a:extLst>
              <a:ext uri="{FF2B5EF4-FFF2-40B4-BE49-F238E27FC236}">
                <a16:creationId xmlns:a16="http://schemas.microsoft.com/office/drawing/2014/main" id="{1BFD8455-2251-D94B-9B94-F2237482F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536" y="4946856"/>
            <a:ext cx="2205698" cy="165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E6A4202F-D8FE-B446-9378-BBA9E523A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407" y="965218"/>
            <a:ext cx="3505200" cy="1939303"/>
          </a:xfrm>
          <a:prstGeom prst="rect">
            <a:avLst/>
          </a:prstGeom>
        </p:spPr>
      </p:pic>
      <p:pic>
        <p:nvPicPr>
          <p:cNvPr id="7" name="Resim 6" descr="metin, ekran, tablo, bilgisayar içeren bir resim&#10;&#10;Açıklama otomatik olarak oluşturuldu">
            <a:extLst>
              <a:ext uri="{FF2B5EF4-FFF2-40B4-BE49-F238E27FC236}">
                <a16:creationId xmlns:a16="http://schemas.microsoft.com/office/drawing/2014/main" id="{4963C9EF-50F7-6E47-8E09-304A9ED098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5993" y="2809367"/>
            <a:ext cx="3199614" cy="2074339"/>
          </a:xfrm>
          <a:prstGeom prst="rect">
            <a:avLst/>
          </a:prstGeom>
        </p:spPr>
      </p:pic>
    </p:spTree>
    <p:extLst>
      <p:ext uri="{BB962C8B-B14F-4D97-AF65-F5344CB8AC3E}">
        <p14:creationId xmlns:p14="http://schemas.microsoft.com/office/powerpoint/2010/main" val="2729621219"/>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2778</Words>
  <Application>Microsoft Macintosh PowerPoint</Application>
  <PresentationFormat>Ekran Gösterisi (4:3)</PresentationFormat>
  <Paragraphs>259</Paragraphs>
  <Slides>45</Slides>
  <Notes>6</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45</vt:i4>
      </vt:variant>
    </vt:vector>
  </HeadingPairs>
  <TitlesOfParts>
    <vt:vector size="52" baseType="lpstr">
      <vt:lpstr>Arial</vt:lpstr>
      <vt:lpstr>Calibri</vt:lpstr>
      <vt:lpstr>Effra</vt:lpstr>
      <vt:lpstr>Effra Light</vt:lpstr>
      <vt:lpstr>Effra Medium</vt:lpstr>
      <vt:lpstr>Office Theme</vt:lpstr>
      <vt:lpstr>Photo Editor Photo</vt:lpstr>
      <vt:lpstr>Otomatik İnsülin Verme Sistemleri ve Minimed780G</vt:lpstr>
      <vt:lpstr>Çocuklarda Tip 1 diyabet</vt:lpstr>
      <vt:lpstr>Diyabetli çocuk değil, diyabetli aile</vt:lpstr>
      <vt:lpstr>Diyabetli olmayan çocukların sensör glukoz değerleri</vt:lpstr>
      <vt:lpstr>"Ben aslında onun pankreasıyım»</vt:lpstr>
      <vt:lpstr> Gerçekçi Amaçlar/Hedefler</vt:lpstr>
      <vt:lpstr>PowerPoint Sunusu</vt:lpstr>
      <vt:lpstr>Niçin bu hedeflere ulaşmaya çalışmalıyız?</vt:lpstr>
      <vt:lpstr>Bu hedefler nasıl ulaşabiliriz?:Tip 1 diyabet tedavisi</vt:lpstr>
      <vt:lpstr>Diyabetle yaşamak kolay değil- Prof.Dr.Oğuzhan Deyneli</vt:lpstr>
      <vt:lpstr>PowerPoint Sunusu</vt:lpstr>
      <vt:lpstr>Diyabet tedavisinde teknoloji kullanımı ve gelişmelerin yönü: Diyabetle yaşam yükünün azaltılması ve «sıfırlanması»</vt:lpstr>
      <vt:lpstr>Hücre tedavisini beklerken</vt:lpstr>
      <vt:lpstr>Diyabet teknolojilerinin yönü: Tam Otomatik sistemlere ( Yapay Pankreas) doğru</vt:lpstr>
      <vt:lpstr>Hipogliseminin önlenmesi + Otomatik bazal +Otomatik düzeltme bolusu+Hedef Aralık Oranının artırılması</vt:lpstr>
      <vt:lpstr>Minimed 780G Otomatik İnsülin Verme Sistemi</vt:lpstr>
      <vt:lpstr>Minimed 780G sistemi-1</vt:lpstr>
      <vt:lpstr>Minimed 780G sistemi-2</vt:lpstr>
      <vt:lpstr>Minimed780G: Temel yenilikler-1</vt:lpstr>
      <vt:lpstr>Minimed780G: Temel yenilikler-2</vt:lpstr>
      <vt:lpstr>Otomatik bazal: 70-180 mg/dl aralığında olma oranını artırırır ve hipoglisemileri önler</vt:lpstr>
      <vt:lpstr>PowerPoint Sunusu</vt:lpstr>
      <vt:lpstr>Minimed780G: Temel yenilikler-3</vt:lpstr>
      <vt:lpstr>Örnek vaka</vt:lpstr>
      <vt:lpstr>Minimed780G: Temel yenilikler-4</vt:lpstr>
      <vt:lpstr>Yeni ekran özellilkleri</vt:lpstr>
      <vt:lpstr>Algoritmanın özellikleri</vt:lpstr>
      <vt:lpstr>Temel ayarları kim yapacak?</vt:lpstr>
      <vt:lpstr>Minimed 780G Kullanmaya Geçiş-1</vt:lpstr>
      <vt:lpstr>Minimed 780G Kullanmaya Geçiş-2</vt:lpstr>
      <vt:lpstr>Otomatik Mod Ayarları</vt:lpstr>
      <vt:lpstr>Minimed 780G Kullanmaya Geçiş-3</vt:lpstr>
      <vt:lpstr>Egzersiz Yönetimi İçin Öneriler</vt:lpstr>
      <vt:lpstr>CareLink verileri-1</vt:lpstr>
      <vt:lpstr>CareLink verileri-2</vt:lpstr>
      <vt:lpstr>CareLink verileri-3</vt:lpstr>
      <vt:lpstr>Verilerin değerlendirilmesi: &gt;180 mg/dl oranı yüksekse</vt:lpstr>
      <vt:lpstr>Verilerin değerlendirilmesi: &lt;70 mg/dl oranı hedefden yüksekse</vt:lpstr>
      <vt:lpstr>Verilerin değerlendirilmesi: Diğer sorunlar</vt:lpstr>
      <vt:lpstr>İlk çalışmaların sonuçları-1</vt:lpstr>
      <vt:lpstr>İlk çalışmaların sonuçları: Optimal ayarlar ne olmalı?</vt:lpstr>
      <vt:lpstr>Genel öneriler</vt:lpstr>
      <vt:lpstr>PowerPoint Sunusu</vt:lpstr>
      <vt:lpstr>Koç Üniversitesi Minimed 780G uygulama süreci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Otomatik İnsülin Verme Sistemleri ve Minimed780G</dc:title>
  <dc:creator>Şükrü Hatun</dc:creator>
  <cp:lastModifiedBy>Şükrü Hatun</cp:lastModifiedBy>
  <cp:revision>7</cp:revision>
  <dcterms:created xsi:type="dcterms:W3CDTF">2020-11-29T12:08:22Z</dcterms:created>
  <dcterms:modified xsi:type="dcterms:W3CDTF">2021-01-09T08:42:22Z</dcterms:modified>
</cp:coreProperties>
</file>