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diagrams/data35.xml" ContentType="application/vnd.openxmlformats-officedocument.drawingml.diagramData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diagrams/quickStyle39.xml" ContentType="application/vnd.openxmlformats-officedocument.drawingml.diagramStyl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Override PartName="/ppt/diagrams/drawing29.xml" ContentType="application/vnd.ms-office.drawingml.diagramDrawing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layout39.xml" ContentType="application/vnd.openxmlformats-officedocument.drawingml.diagramLayout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diagrams/drawing43.xml" ContentType="application/vnd.ms-office.drawingml.diagramDrawing+xml"/>
  <Override PartName="/ppt/diagrams/colors49.xml" ContentType="application/vnd.openxmlformats-officedocument.drawingml.diagramColors+xml"/>
  <Override PartName="/ppt/diagrams/quickStyle53.xml" ContentType="application/vnd.openxmlformats-officedocument.drawingml.diagramStyle+xml"/>
  <Override PartName="/ppt/diagrams/drawing54.xml" ContentType="application/vnd.ms-office.drawingml.diagramDrawing+xml"/>
  <Override PartName="/ppt/diagrams/quickStyle31.xml" ContentType="application/vnd.openxmlformats-officedocument.drawingml.diagramStyle+xml"/>
  <Override PartName="/ppt/diagrams/drawing32.xml" ContentType="application/vnd.ms-office.drawingml.diagramDrawing+xml"/>
  <Override PartName="/ppt/diagrams/colors38.xml" ContentType="application/vnd.openxmlformats-officedocument.drawingml.diagramColors+xml"/>
  <Override PartName="/ppt/diagrams/quickStyle42.xml" ContentType="application/vnd.openxmlformats-officedocument.drawingml.diagramStyle+xml"/>
  <Override PartName="/ppt/diagrams/layout5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notesSlides/notesSlide7.xml" ContentType="application/vnd.openxmlformats-officedocument.presentationml.notesSlide+xml"/>
  <Override PartName="/ppt/diagrams/layout42.xml" ContentType="application/vnd.openxmlformats-officedocument.drawingml.diagramLayout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diagrams/colors52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Default Extension="png" ContentType="image/png"/>
  <Override PartName="/ppt/diagrams/layout20.xml" ContentType="application/vnd.openxmlformats-officedocument.drawingml.diagramLayout+xml"/>
  <Override PartName="/ppt/diagrams/colors41.xml" ContentType="application/vnd.openxmlformats-officedocument.drawingml.diagramColors+xml"/>
  <Override PartName="/ppt/diagrams/data54.xml" ContentType="application/vnd.openxmlformats-officedocument.drawingml.diagramData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diagrams/data43.xml" ContentType="application/vnd.openxmlformats-officedocument.drawingml.diagramData+xml"/>
  <Override PartName="/ppt/slides/slide33.xml" ContentType="application/vnd.openxmlformats-officedocument.presentationml.slide+xml"/>
  <Default Extension="emf" ContentType="image/x-emf"/>
  <Override PartName="/ppt/diagrams/data21.xml" ContentType="application/vnd.openxmlformats-officedocument.drawingml.diagramData+xml"/>
  <Override PartName="/ppt/diagrams/quickStyle47.xml" ContentType="application/vnd.openxmlformats-officedocument.drawingml.diagramStyle+xml"/>
  <Override PartName="/ppt/diagrams/drawing48.xml" ContentType="application/vnd.ms-office.drawingml.diagramDrawing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36.xml" ContentType="application/vnd.openxmlformats-officedocument.drawingml.diagramStyle+xml"/>
  <Override PartName="/ppt/diagrams/drawing37.xml" ContentType="application/vnd.ms-office.drawingml.diagramDrawing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diagrams/layout36.xml" ContentType="application/vnd.openxmlformats-officedocument.drawingml.diagramLayout+xml"/>
  <Override PartName="/ppt/diagrams/layout47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drawing8.xml" ContentType="application/vnd.ms-office.drawingml.diagramDrawing+xml"/>
  <Override PartName="/ppt/diagrams/layout25.xml" ContentType="application/vnd.openxmlformats-officedocument.drawingml.diagramLayout+xml"/>
  <Override PartName="/ppt/diagrams/quickStyle50.xml" ContentType="application/vnd.openxmlformats-officedocument.drawingml.diagramStyle+xml"/>
  <Override PartName="/ppt/diagrams/drawing51.xml" ContentType="application/vnd.ms-office.drawingml.diagramDrawing+xml"/>
  <Override PartName="/ppt/diagrams/quickStyle8.xml" ContentType="application/vnd.openxmlformats-officedocument.drawingml.diagramStyle+xml"/>
  <Override PartName="/ppt/diagrams/layout14.xml" ContentType="application/vnd.openxmlformats-officedocument.drawingml.diagramLayout+xml"/>
  <Override PartName="/ppt/diagrams/colors35.xml" ContentType="application/vnd.openxmlformats-officedocument.drawingml.diagramColors+xml"/>
  <Override PartName="/ppt/diagrams/drawing40.xml" ContentType="application/vnd.ms-office.drawingml.diagramDrawing+xml"/>
  <Override PartName="/ppt/diagrams/colors46.xml" ContentType="application/vnd.openxmlformats-officedocument.drawingml.diagramColors+xml"/>
  <Override PartName="/ppt/diagrams/data48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24.xml" ContentType="application/vnd.openxmlformats-officedocument.drawingml.diagramColors+xml"/>
  <Override PartName="/ppt/diagrams/data37.xml" ContentType="application/vnd.openxmlformats-officedocument.drawingml.diagramData+xml"/>
  <Override PartName="/ppt/diagrams/layout50.xml" ContentType="application/vnd.openxmlformats-officedocument.drawingml.diagramLayout+xml"/>
  <Override PartName="/ppt/diagrams/colors1.xml" ContentType="application/vnd.openxmlformats-officedocument.drawingml.diagramColors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data51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quickStyle19.xml" ContentType="application/vnd.openxmlformats-officedocument.drawingml.diagramStyle+xml"/>
  <Override PartName="/ppt/diagrams/data40.xml" ContentType="application/vnd.openxmlformats-officedocument.drawingml.diagramData+xml"/>
  <Override PartName="/ppt/diagrams/quickStyle55.xml" ContentType="application/vnd.openxmlformats-officedocument.drawingml.diagramStyle+xml"/>
  <Override PartName="/ppt/diagrams/drawing56.xml" ContentType="application/vnd.ms-office.drawingml.diagramDrawing+xml"/>
  <Override PartName="/ppt/slides/slide30.xml" ContentType="application/vnd.openxmlformats-officedocument.presentationml.slide+xml"/>
  <Override PartName="/ppt/diagrams/layout19.xml" ContentType="application/vnd.openxmlformats-officedocument.drawingml.diagramLayout+xml"/>
  <Override PartName="/ppt/diagrams/quickStyle33.xml" ContentType="application/vnd.openxmlformats-officedocument.drawingml.diagramStyle+xml"/>
  <Override PartName="/ppt/diagrams/drawing34.xml" ContentType="application/vnd.ms-office.drawingml.diagramDrawing+xml"/>
  <Override PartName="/ppt/diagrams/quickStyle44.xml" ContentType="application/vnd.openxmlformats-officedocument.drawingml.diagramStyle+xml"/>
  <Override PartName="/ppt/diagrams/drawing45.xml" ContentType="application/vnd.ms-office.drawingml.diagramDrawing+xml"/>
  <Override PartName="/ppt/diagrams/layout5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colors29.xml" ContentType="application/vnd.openxmlformats-officedocument.drawingml.diagramColors+xml"/>
  <Override PartName="/ppt/diagrams/layout44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diagrams/layout33.xml" ContentType="application/vnd.openxmlformats-officedocument.drawingml.diagramLayout+xml"/>
  <Override PartName="/ppt/diagrams/colors54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layout22.xml" ContentType="application/vnd.openxmlformats-officedocument.drawingml.diagramLayout+xml"/>
  <Override PartName="/ppt/diagrams/colors43.xml" ContentType="application/vnd.openxmlformats-officedocument.drawingml.diagramColors+xml"/>
  <Override PartName="/ppt/diagrams/data56.xml" ContentType="application/vnd.openxmlformats-officedocument.drawingml.diagramData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diagrams/colors32.xml" ContentType="application/vnd.openxmlformats-officedocument.drawingml.diagramColors+xml"/>
  <Override PartName="/ppt/diagrams/data34.xml" ContentType="application/vnd.openxmlformats-officedocument.drawingml.diagramData+xml"/>
  <Override PartName="/ppt/diagrams/data45.xml" ContentType="application/vnd.openxmlformats-officedocument.drawingml.diagramData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diagrams/quickStyle49.xml" ContentType="application/vnd.openxmlformats-officedocument.drawingml.diagramStyle+xml"/>
  <Override PartName="/ppt/slides/slide24.xml" ContentType="application/vnd.openxmlformats-officedocument.presentationml.slid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quickStyle38.xml" ContentType="application/vnd.openxmlformats-officedocument.drawingml.diagramStyle+xml"/>
  <Override PartName="/ppt/diagrams/drawing39.xml" ContentType="application/vnd.ms-office.drawingml.diagramDrawing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27.xml" ContentType="application/vnd.openxmlformats-officedocument.drawingml.diagramStyle+xml"/>
  <Override PartName="/ppt/diagrams/drawing28.xml" ContentType="application/vnd.ms-office.drawingml.diagramDrawing+xml"/>
  <Override PartName="/ppt/diagrams/layout38.xml" ContentType="application/vnd.openxmlformats-officedocument.drawingml.diagramLayout+xml"/>
  <Override PartName="/ppt/diagrams/quickStyle45.xml" ContentType="application/vnd.openxmlformats-officedocument.drawingml.diagramStyle+xml"/>
  <Override PartName="/ppt/diagrams/drawing46.xml" ContentType="application/vnd.ms-office.drawingml.diagramDrawing+xml"/>
  <Override PartName="/ppt/diagrams/layout49.xml" ContentType="application/vnd.openxmlformats-officedocument.drawingml.diagramLayout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quickStyle34.xml" ContentType="application/vnd.openxmlformats-officedocument.drawingml.diagramStyle+xml"/>
  <Override PartName="/ppt/diagrams/drawing35.xml" ContentType="application/vnd.ms-office.drawingml.diagramDrawing+xml"/>
  <Override PartName="/ppt/diagrams/quickStyle52.xml" ContentType="application/vnd.openxmlformats-officedocument.drawingml.diagramStyle+xml"/>
  <Override PartName="/ppt/diagrams/drawing53.xml" ContentType="application/vnd.ms-office.drawingml.diagramDrawing+xml"/>
  <Override PartName="/ppt/diagrams/layout56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layout34.xml" ContentType="application/vnd.openxmlformats-officedocument.drawingml.diagramLayout+xml"/>
  <Override PartName="/ppt/diagrams/colors37.xml" ContentType="application/vnd.openxmlformats-officedocument.drawingml.diagramColors+xml"/>
  <Override PartName="/ppt/diagrams/quickStyle41.xml" ContentType="application/vnd.openxmlformats-officedocument.drawingml.diagramStyle+xml"/>
  <Override PartName="/ppt/diagrams/drawing42.xml" ContentType="application/vnd.ms-office.drawingml.diagramDrawing+xml"/>
  <Override PartName="/ppt/diagrams/layout45.xml" ContentType="application/vnd.openxmlformats-officedocument.drawingml.diagramLayout+xml"/>
  <Override PartName="/ppt/diagrams/colors48.xml" ContentType="application/vnd.openxmlformats-officedocument.drawingml.diagramColors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rawing31.xml" ContentType="application/vnd.ms-office.drawingml.diagramDrawing+xml"/>
  <Override PartName="/ppt/notesSlides/notesSlide6.xml" ContentType="application/vnd.openxmlformats-officedocument.presentationml.notesSlide+xml"/>
  <Override PartName="/ppt/diagrams/data39.xml" ContentType="application/vnd.openxmlformats-officedocument.drawingml.diagramData+xml"/>
  <Override PartName="/ppt/diagrams/layout41.xml" ContentType="application/vnd.openxmlformats-officedocument.drawingml.diagramLayout+xml"/>
  <Override PartName="/ppt/diagrams/layout52.xml" ContentType="application/vnd.openxmlformats-officedocument.drawingml.diagramLayout+xml"/>
  <Override PartName="/ppt/diagrams/colors5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33.xml" ContentType="application/vnd.openxmlformats-officedocument.drawingml.diagramColors+xml"/>
  <Override PartName="/ppt/diagrams/colors44.xml" ContentType="application/vnd.openxmlformats-officedocument.drawingml.diagramColors+xml"/>
  <Override PartName="/ppt/diagrams/data46.xml" ContentType="application/vnd.openxmlformats-officedocument.drawingml.diagramData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diagrams/colors51.xml" ContentType="application/vnd.openxmlformats-officedocument.drawingml.diagramColors+xml"/>
  <Override PartName="/ppt/diagrams/data53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40.xml" ContentType="application/vnd.openxmlformats-officedocument.drawingml.diagramColors+xml"/>
  <Override PartName="/ppt/diagrams/data42.xml" ContentType="application/vnd.openxmlformats-officedocument.drawingml.diagramData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diagrams/quickStyle35.xml" ContentType="application/vnd.openxmlformats-officedocument.drawingml.diagramStyle+xml"/>
  <Override PartName="/ppt/diagrams/drawing36.xml" ContentType="application/vnd.ms-office.drawingml.diagramDrawing+xml"/>
  <Override PartName="/ppt/diagrams/quickStyle46.xml" ContentType="application/vnd.openxmlformats-officedocument.drawingml.diagramStyle+xml"/>
  <Override PartName="/ppt/diagrams/drawing47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layout46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35.xml" ContentType="application/vnd.openxmlformats-officedocument.drawingml.diagramLayout+xml"/>
  <Override PartName="/ppt/diagrams/colors56.xml" ContentType="application/vnd.openxmlformats-officedocument.drawingml.diagramColors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diagrams/colors45.xml" ContentType="application/vnd.openxmlformats-officedocument.drawingml.diagramColors+xml"/>
  <Override PartName="/ppt/diagrams/drawing50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4.xml" ContentType="application/vnd.openxmlformats-officedocument.drawingml.diagramColors+xml"/>
  <Override PartName="/ppt/diagrams/data47.xml" ContentType="application/vnd.openxmlformats-officedocument.drawingml.diagramData+xml"/>
  <Override PartName="/ppt/diagrams/colors1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diagrams/data36.xml" ContentType="application/vnd.openxmlformats-officedocument.drawingml.diagramData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quickStyle29.xml" ContentType="application/vnd.openxmlformats-officedocument.drawingml.diagramStyle+xml"/>
  <Override PartName="/ppt/diagrams/data50.xml" ContentType="application/vnd.openxmlformats-officedocument.drawingml.diagramData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diagrams/quickStyle54.xml" ContentType="application/vnd.openxmlformats-officedocument.drawingml.diagramStyle+xml"/>
  <Override PartName="/ppt/diagrams/drawing55.xml" ContentType="application/vnd.ms-office.drawingml.diagramDrawing+xml"/>
  <Override PartName="/ppt/diagrams/layout18.xml" ContentType="application/vnd.openxmlformats-officedocument.drawingml.diagramLayout+xml"/>
  <Override PartName="/ppt/diagrams/quickStyle43.xml" ContentType="application/vnd.openxmlformats-officedocument.drawingml.diagramStyle+xml"/>
  <Override PartName="/ppt/diagrams/drawing44.xml" ContentType="application/vnd.ms-office.drawingml.diagramDrawing+xml"/>
  <Override PartName="/ppt/diagrams/layout2.xml" ContentType="application/vnd.openxmlformats-officedocument.drawingml.diagramLayout+xml"/>
  <Default Extension="gif" ContentType="image/gif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drawing33.xml" ContentType="application/vnd.ms-office.drawingml.diagramDrawing+xml"/>
  <Override PartName="/ppt/diagrams/colors39.xml" ContentType="application/vnd.openxmlformats-officedocument.drawingml.diagramColors+xml"/>
  <Override PartName="/ppt/notesSlides/notesSlide8.xml" ContentType="application/vnd.openxmlformats-officedocument.presentationml.notesSlide+xml"/>
  <Override PartName="/ppt/diagrams/layout54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layout32.xml" ContentType="application/vnd.openxmlformats-officedocument.drawingml.diagramLayout+xml"/>
  <Override PartName="/ppt/diagrams/layout43.xml" ContentType="application/vnd.openxmlformats-officedocument.drawingml.diagramLayout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53.xml" ContentType="application/vnd.openxmlformats-officedocument.drawingml.diagramColors+xml"/>
  <Override PartName="/ppt/diagrams/data55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31.xml" ContentType="application/vnd.openxmlformats-officedocument.drawingml.diagramColors+xml"/>
  <Override PartName="/ppt/diagrams/colors42.xml" ContentType="application/vnd.openxmlformats-officedocument.drawingml.diagramColors+xml"/>
  <Override PartName="/ppt/diagrams/data44.xml" ContentType="application/vnd.openxmlformats-officedocument.drawingml.diagramData+xml"/>
  <Override PartName="/ppt/slideMasters/slideMaster1.xml" ContentType="application/vnd.openxmlformats-officedocument.presentationml.slideMaster+xml"/>
  <Override PartName="/ppt/diagrams/colors20.xml" ContentType="application/vnd.openxmlformats-officedocument.drawingml.diagramColors+xml"/>
  <Override PartName="/ppt/diagrams/data33.xml" ContentType="application/vnd.openxmlformats-officedocument.drawingml.diagramData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Override PartName="/ppt/diagrams/data22.xml" ContentType="application/vnd.openxmlformats-officedocument.drawingml.diagramData+xml"/>
  <Override PartName="/ppt/diagrams/quickStyle37.xml" ContentType="application/vnd.openxmlformats-officedocument.drawingml.diagramStyle+xml"/>
  <Override PartName="/ppt/diagrams/drawing38.xml" ContentType="application/vnd.ms-office.drawingml.diagramDrawing+xml"/>
  <Override PartName="/ppt/diagrams/quickStyle48.xml" ContentType="application/vnd.openxmlformats-officedocument.drawingml.diagramStyle+xml"/>
  <Override PartName="/ppt/diagrams/drawing49.xml" ContentType="application/vnd.ms-office.drawingml.diagramDrawing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diagrams/layout48.xml" ContentType="application/vnd.openxmlformats-officedocument.drawingml.diagram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7.xml" ContentType="application/vnd.openxmlformats-officedocument.drawingml.diagramLayout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layout26.xml" ContentType="application/vnd.openxmlformats-officedocument.drawingml.diagramLayout+xml"/>
  <Override PartName="/ppt/diagrams/drawing41.xml" ContentType="application/vnd.ms-office.drawingml.diagramDrawing+xml"/>
  <Override PartName="/ppt/diagrams/colors47.xml" ContentType="application/vnd.openxmlformats-officedocument.drawingml.diagramColors+xml"/>
  <Override PartName="/ppt/diagrams/quickStyle51.xml" ContentType="application/vnd.openxmlformats-officedocument.drawingml.diagramStyle+xml"/>
  <Override PartName="/ppt/diagrams/drawing52.xml" ContentType="application/vnd.ms-office.drawingml.diagramDrawing+xml"/>
  <Override PartName="/ppt/diagrams/quickStyle9.xml" ContentType="application/vnd.openxmlformats-officedocument.drawingml.diagramStyle+xml"/>
  <Override PartName="/ppt/diagrams/drawing30.xml" ContentType="application/vnd.ms-office.drawingml.diagramDrawing+xml"/>
  <Override PartName="/ppt/diagrams/colors36.xml" ContentType="application/vnd.openxmlformats-officedocument.drawingml.diagramColors+xml"/>
  <Override PartName="/ppt/diagrams/quickStyle40.xml" ContentType="application/vnd.openxmlformats-officedocument.drawingml.diagramStyle+xml"/>
  <Override PartName="/ppt/diagrams/data49.xml" ContentType="application/vnd.openxmlformats-officedocument.drawingml.diagramData+xml"/>
  <Override PartName="/ppt/diagrams/layout51.xml" ContentType="application/vnd.openxmlformats-officedocument.drawingml.diagramLayout+xml"/>
  <Override PartName="/ppt/diagrams/colors14.xml" ContentType="application/vnd.openxmlformats-officedocument.drawingml.diagramColors+xml"/>
  <Override PartName="/ppt/diagrams/colors25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data27.xml" ContentType="application/vnd.openxmlformats-officedocument.drawingml.diagramData+xml"/>
  <Override PartName="/ppt/diagrams/data38.xml" ContentType="application/vnd.openxmlformats-officedocument.drawingml.diagramData+xml"/>
  <Override PartName="/ppt/diagrams/layout40.xml" ContentType="application/vnd.openxmlformats-officedocument.drawingml.diagramLayout+xml"/>
  <Override PartName="/ppt/slides/slide28.xml" ContentType="application/vnd.openxmlformats-officedocument.presentationml.slide+xml"/>
  <Override PartName="/ppt/diagrams/colors2.xml" ContentType="application/vnd.openxmlformats-officedocument.drawingml.diagramColors+xml"/>
  <Override PartName="/ppt/diagrams/data16.xml" ContentType="application/vnd.openxmlformats-officedocument.drawingml.diagramData+xml"/>
  <Override PartName="/ppt/diagrams/colors50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data52.xml" ContentType="application/vnd.openxmlformats-officedocument.drawingml.diagramData+xml"/>
  <Override PartName="/ppt/diagrams/quickStyle1.xml" ContentType="application/vnd.openxmlformats-officedocument.drawingml.diagramStyle+xml"/>
  <Default Extension="jpeg" ContentType="image/jpeg"/>
  <Override PartName="/ppt/diagrams/data30.xml" ContentType="application/vnd.openxmlformats-officedocument.drawingml.diagramData+xml"/>
  <Override PartName="/ppt/diagrams/data41.xml" ContentType="application/vnd.openxmlformats-officedocument.drawingml.diagramData+xml"/>
  <Override PartName="/ppt/diagrams/quickStyle56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07" r:id="rId2"/>
    <p:sldId id="328" r:id="rId3"/>
    <p:sldId id="257" r:id="rId4"/>
    <p:sldId id="310" r:id="rId5"/>
    <p:sldId id="309" r:id="rId6"/>
    <p:sldId id="258" r:id="rId7"/>
    <p:sldId id="259" r:id="rId8"/>
    <p:sldId id="260" r:id="rId9"/>
    <p:sldId id="261" r:id="rId10"/>
    <p:sldId id="264" r:id="rId11"/>
    <p:sldId id="265" r:id="rId12"/>
    <p:sldId id="315" r:id="rId13"/>
    <p:sldId id="269" r:id="rId14"/>
    <p:sldId id="270" r:id="rId15"/>
    <p:sldId id="314" r:id="rId16"/>
    <p:sldId id="268" r:id="rId17"/>
    <p:sldId id="330" r:id="rId18"/>
    <p:sldId id="272" r:id="rId19"/>
    <p:sldId id="271" r:id="rId20"/>
    <p:sldId id="273" r:id="rId21"/>
    <p:sldId id="274" r:id="rId22"/>
    <p:sldId id="275" r:id="rId23"/>
    <p:sldId id="327" r:id="rId24"/>
    <p:sldId id="279" r:id="rId25"/>
    <p:sldId id="278" r:id="rId26"/>
    <p:sldId id="280" r:id="rId27"/>
    <p:sldId id="316" r:id="rId28"/>
    <p:sldId id="318" r:id="rId29"/>
    <p:sldId id="317" r:id="rId30"/>
    <p:sldId id="321" r:id="rId31"/>
    <p:sldId id="319" r:id="rId32"/>
    <p:sldId id="326" r:id="rId33"/>
    <p:sldId id="325" r:id="rId34"/>
    <p:sldId id="329" r:id="rId3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433" autoAdjust="0"/>
  </p:normalViewPr>
  <p:slideViewPr>
    <p:cSldViewPr snapToGrid="0">
      <p:cViewPr varScale="1">
        <p:scale>
          <a:sx n="48" d="100"/>
          <a:sy n="48" d="100"/>
        </p:scale>
        <p:origin x="-840" y="-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C04628-E623-4699-866F-11E9B3FAB44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E4499DA2-765C-488D-8ED8-92A222D3479A}">
      <dgm:prSet/>
      <dgm:spPr/>
      <dgm:t>
        <a:bodyPr/>
        <a:lstStyle/>
        <a:p>
          <a:pPr algn="ctr" rtl="0"/>
          <a:r>
            <a:rPr lang="tr-TR" b="1" dirty="0" smtClean="0"/>
            <a:t>Tip 1 diyabetli çocuklarda </a:t>
          </a:r>
          <a:r>
            <a:rPr lang="tr-TR" b="1" dirty="0" err="1" smtClean="0"/>
            <a:t>çölyak</a:t>
          </a:r>
          <a:r>
            <a:rPr lang="tr-TR" b="1" dirty="0" smtClean="0"/>
            <a:t> hastalığı tanısı ve tedavisi</a:t>
          </a:r>
        </a:p>
        <a:p>
          <a:pPr algn="ctr" rtl="0"/>
          <a:r>
            <a:rPr lang="tr-TR" b="1" dirty="0" smtClean="0"/>
            <a:t>güncel uzlaşılar ve tartışmalar</a:t>
          </a:r>
          <a:endParaRPr lang="tr-TR" dirty="0"/>
        </a:p>
      </dgm:t>
    </dgm:pt>
    <dgm:pt modelId="{C2067374-F611-4BF0-AD8E-0333B2D2A4ED}" type="parTrans" cxnId="{DD8F60C5-AED0-4216-813B-43C912B78010}">
      <dgm:prSet/>
      <dgm:spPr/>
      <dgm:t>
        <a:bodyPr/>
        <a:lstStyle/>
        <a:p>
          <a:endParaRPr lang="tr-TR"/>
        </a:p>
      </dgm:t>
    </dgm:pt>
    <dgm:pt modelId="{F763C71A-37D3-4F65-BCEC-26E84ECC654E}" type="sibTrans" cxnId="{DD8F60C5-AED0-4216-813B-43C912B78010}">
      <dgm:prSet/>
      <dgm:spPr/>
      <dgm:t>
        <a:bodyPr/>
        <a:lstStyle/>
        <a:p>
          <a:endParaRPr lang="tr-TR"/>
        </a:p>
      </dgm:t>
    </dgm:pt>
    <dgm:pt modelId="{784AEA3B-B7B7-4FE5-9419-7E6C7CA0E783}" type="pres">
      <dgm:prSet presAssocID="{28C04628-E623-4699-866F-11E9B3FAB4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CF147AB-2D83-40A2-9172-1FF2761C67FF}" type="pres">
      <dgm:prSet presAssocID="{E4499DA2-765C-488D-8ED8-92A222D3479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47F1363-7FF1-4128-B9E7-2DA8AE359A5E}" type="presOf" srcId="{28C04628-E623-4699-866F-11E9B3FAB444}" destId="{784AEA3B-B7B7-4FE5-9419-7E6C7CA0E783}" srcOrd="0" destOrd="0" presId="urn:microsoft.com/office/officeart/2005/8/layout/vList2"/>
    <dgm:cxn modelId="{A0ED0DA1-7B2B-4228-A00B-272EC322C691}" type="presOf" srcId="{E4499DA2-765C-488D-8ED8-92A222D3479A}" destId="{7CF147AB-2D83-40A2-9172-1FF2761C67FF}" srcOrd="0" destOrd="0" presId="urn:microsoft.com/office/officeart/2005/8/layout/vList2"/>
    <dgm:cxn modelId="{DD8F60C5-AED0-4216-813B-43C912B78010}" srcId="{28C04628-E623-4699-866F-11E9B3FAB444}" destId="{E4499DA2-765C-488D-8ED8-92A222D3479A}" srcOrd="0" destOrd="0" parTransId="{C2067374-F611-4BF0-AD8E-0333B2D2A4ED}" sibTransId="{F763C71A-37D3-4F65-BCEC-26E84ECC654E}"/>
    <dgm:cxn modelId="{51717AEA-9FA6-444A-8066-232E3615024C}" type="presParOf" srcId="{784AEA3B-B7B7-4FE5-9419-7E6C7CA0E783}" destId="{7CF147AB-2D83-40A2-9172-1FF2761C67F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137B599-E674-4BAE-942F-F0452C2B40EA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90996C25-FBA7-4487-BCCA-096F3C26F142}">
      <dgm:prSet/>
      <dgm:spPr/>
      <dgm:t>
        <a:bodyPr/>
        <a:lstStyle/>
        <a:p>
          <a:pPr rtl="0"/>
          <a:r>
            <a:rPr lang="tr-TR" b="1" smtClean="0"/>
            <a:t>Şikayet bazlı veya risk gruplarında tarama ile tanı alırlar</a:t>
          </a:r>
          <a:endParaRPr lang="tr-TR"/>
        </a:p>
      </dgm:t>
    </dgm:pt>
    <dgm:pt modelId="{CD0851B7-3A6B-4374-83E9-2C8E7EFEA90A}" type="parTrans" cxnId="{71766FD0-73F4-4C3E-ADA9-B95F48FF5645}">
      <dgm:prSet/>
      <dgm:spPr/>
      <dgm:t>
        <a:bodyPr/>
        <a:lstStyle/>
        <a:p>
          <a:endParaRPr lang="tr-TR"/>
        </a:p>
      </dgm:t>
    </dgm:pt>
    <dgm:pt modelId="{84BE90B1-A0AC-4500-9B52-A53067D1130B}" type="sibTrans" cxnId="{71766FD0-73F4-4C3E-ADA9-B95F48FF5645}">
      <dgm:prSet/>
      <dgm:spPr/>
      <dgm:t>
        <a:bodyPr/>
        <a:lstStyle/>
        <a:p>
          <a:endParaRPr lang="tr-TR"/>
        </a:p>
      </dgm:t>
    </dgm:pt>
    <dgm:pt modelId="{85752C50-136E-477F-9244-B6FB4A91F2A9}">
      <dgm:prSet/>
      <dgm:spPr/>
      <dgm:t>
        <a:bodyPr/>
        <a:lstStyle/>
        <a:p>
          <a:pPr rtl="0"/>
          <a:r>
            <a:rPr lang="tr-TR" b="1" dirty="0" smtClean="0"/>
            <a:t>Tanı: </a:t>
          </a:r>
          <a:r>
            <a:rPr lang="tr-TR" b="1" dirty="0" err="1" smtClean="0"/>
            <a:t>Serolojik</a:t>
          </a:r>
          <a:r>
            <a:rPr lang="tr-TR" b="1" dirty="0" smtClean="0"/>
            <a:t> test + histolojik bulgular (</a:t>
          </a:r>
          <a:r>
            <a:rPr lang="tr-TR" b="1" dirty="0" err="1" smtClean="0"/>
            <a:t>villöz</a:t>
          </a:r>
          <a:r>
            <a:rPr lang="tr-TR" b="1" dirty="0" smtClean="0"/>
            <a:t> </a:t>
          </a:r>
          <a:r>
            <a:rPr lang="tr-TR" b="1" dirty="0" err="1" smtClean="0"/>
            <a:t>küntleşme</a:t>
          </a:r>
          <a:r>
            <a:rPr lang="tr-TR" b="1" dirty="0" smtClean="0"/>
            <a:t>, </a:t>
          </a:r>
          <a:r>
            <a:rPr lang="tr-TR" b="1" dirty="0" err="1" smtClean="0"/>
            <a:t>kript</a:t>
          </a:r>
          <a:r>
            <a:rPr lang="tr-TR" b="1" dirty="0" smtClean="0"/>
            <a:t> </a:t>
          </a:r>
          <a:r>
            <a:rPr lang="tr-TR" b="1" dirty="0" err="1" smtClean="0"/>
            <a:t>hiperplazisi</a:t>
          </a:r>
          <a:r>
            <a:rPr lang="tr-TR" b="1" dirty="0" smtClean="0"/>
            <a:t>, IEL)</a:t>
          </a:r>
          <a:endParaRPr lang="tr-TR" dirty="0"/>
        </a:p>
      </dgm:t>
    </dgm:pt>
    <dgm:pt modelId="{CFECC7E0-27AE-4EEF-846A-E9E974D2D2F2}" type="parTrans" cxnId="{A8D8EFC7-3A23-4AFF-B137-E365BB6E5A01}">
      <dgm:prSet/>
      <dgm:spPr/>
      <dgm:t>
        <a:bodyPr/>
        <a:lstStyle/>
        <a:p>
          <a:endParaRPr lang="tr-TR"/>
        </a:p>
      </dgm:t>
    </dgm:pt>
    <dgm:pt modelId="{104678A5-7A16-46D1-A9E0-09BFAA224915}" type="sibTrans" cxnId="{A8D8EFC7-3A23-4AFF-B137-E365BB6E5A01}">
      <dgm:prSet/>
      <dgm:spPr/>
      <dgm:t>
        <a:bodyPr/>
        <a:lstStyle/>
        <a:p>
          <a:endParaRPr lang="tr-TR"/>
        </a:p>
      </dgm:t>
    </dgm:pt>
    <dgm:pt modelId="{5F119D8F-A4D1-4A0F-A00C-CF1B921FA91F}">
      <dgm:prSet/>
      <dgm:spPr/>
      <dgm:t>
        <a:bodyPr/>
        <a:lstStyle/>
        <a:p>
          <a:pPr rtl="0"/>
          <a:r>
            <a:rPr lang="tr-TR" b="1" dirty="0" smtClean="0"/>
            <a:t>ESPGHAN	klinik + 10 kat yüksek titre		</a:t>
          </a:r>
          <a:r>
            <a:rPr lang="tr-TR" b="1" dirty="0" err="1" smtClean="0"/>
            <a:t>biyopsisiz</a:t>
          </a:r>
          <a:r>
            <a:rPr lang="tr-TR" b="1" dirty="0" smtClean="0"/>
            <a:t> tanı</a:t>
          </a:r>
          <a:endParaRPr lang="tr-TR" dirty="0"/>
        </a:p>
      </dgm:t>
    </dgm:pt>
    <dgm:pt modelId="{94DEE7D1-FA53-4B52-8F87-710EEC2241BF}" type="parTrans" cxnId="{B2DC8F91-BDED-4EEF-A057-7D52ABD20028}">
      <dgm:prSet/>
      <dgm:spPr/>
      <dgm:t>
        <a:bodyPr/>
        <a:lstStyle/>
        <a:p>
          <a:endParaRPr lang="tr-TR"/>
        </a:p>
      </dgm:t>
    </dgm:pt>
    <dgm:pt modelId="{27EBEADB-CAF2-4550-AFC0-197B3CDB968A}" type="sibTrans" cxnId="{B2DC8F91-BDED-4EEF-A057-7D52ABD20028}">
      <dgm:prSet/>
      <dgm:spPr/>
      <dgm:t>
        <a:bodyPr/>
        <a:lstStyle/>
        <a:p>
          <a:endParaRPr lang="tr-TR"/>
        </a:p>
      </dgm:t>
    </dgm:pt>
    <dgm:pt modelId="{3735047D-7E1E-40FB-8B28-6FE4DDC75F26}">
      <dgm:prSet/>
      <dgm:spPr/>
      <dgm:t>
        <a:bodyPr/>
        <a:lstStyle/>
        <a:p>
          <a:pPr rtl="0"/>
          <a:r>
            <a:rPr lang="tr-TR" b="1" smtClean="0"/>
            <a:t>Tüm popülasyonun taranması henüz önerilmiyor</a:t>
          </a:r>
          <a:endParaRPr lang="tr-TR"/>
        </a:p>
      </dgm:t>
    </dgm:pt>
    <dgm:pt modelId="{F3A8A603-AF51-4A24-A56A-E00F55946A35}" type="parTrans" cxnId="{0541B7A4-04D4-4E0D-A762-872E3D718961}">
      <dgm:prSet/>
      <dgm:spPr/>
      <dgm:t>
        <a:bodyPr/>
        <a:lstStyle/>
        <a:p>
          <a:endParaRPr lang="tr-TR"/>
        </a:p>
      </dgm:t>
    </dgm:pt>
    <dgm:pt modelId="{B37B17A8-A2FE-4F9E-B56E-2DD2B734D958}" type="sibTrans" cxnId="{0541B7A4-04D4-4E0D-A762-872E3D718961}">
      <dgm:prSet/>
      <dgm:spPr/>
      <dgm:t>
        <a:bodyPr/>
        <a:lstStyle/>
        <a:p>
          <a:endParaRPr lang="tr-TR"/>
        </a:p>
      </dgm:t>
    </dgm:pt>
    <dgm:pt modelId="{D7325A07-55F5-41C9-90BF-8A33381939BD}">
      <dgm:prSet custT="1"/>
      <dgm:spPr/>
      <dgm:t>
        <a:bodyPr/>
        <a:lstStyle/>
        <a:p>
          <a:pPr rtl="0"/>
          <a:r>
            <a:rPr lang="tr-TR" sz="2400" b="1" dirty="0" smtClean="0"/>
            <a:t>EMA pozitif ise </a:t>
          </a:r>
          <a:r>
            <a:rPr lang="tr-TR" sz="2400" b="1" dirty="0" err="1" smtClean="0"/>
            <a:t>HLA’ya</a:t>
          </a:r>
          <a:r>
            <a:rPr lang="tr-TR" sz="2400" b="1" dirty="0" smtClean="0"/>
            <a:t> gerek yok (2012’de öneriliyordu)  </a:t>
          </a:r>
          <a:endParaRPr lang="tr-TR" sz="2400" b="1" dirty="0"/>
        </a:p>
      </dgm:t>
    </dgm:pt>
    <dgm:pt modelId="{6ED29BAE-FD0D-4CA7-A9F9-AB15AF679187}" type="parTrans" cxnId="{BF7DDEDC-73F1-4E2F-B464-A9AB9DA3E98D}">
      <dgm:prSet/>
      <dgm:spPr/>
      <dgm:t>
        <a:bodyPr/>
        <a:lstStyle/>
        <a:p>
          <a:endParaRPr lang="tr-TR"/>
        </a:p>
      </dgm:t>
    </dgm:pt>
    <dgm:pt modelId="{5C5D038E-1F3C-4546-AEDB-4015EECCBCA9}" type="sibTrans" cxnId="{BF7DDEDC-73F1-4E2F-B464-A9AB9DA3E98D}">
      <dgm:prSet/>
      <dgm:spPr/>
      <dgm:t>
        <a:bodyPr/>
        <a:lstStyle/>
        <a:p>
          <a:endParaRPr lang="tr-TR"/>
        </a:p>
      </dgm:t>
    </dgm:pt>
    <dgm:pt modelId="{2705AD61-8C35-4AB3-B11F-7CC88E2B9D8F}" type="pres">
      <dgm:prSet presAssocID="{7137B599-E674-4BAE-942F-F0452C2B40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C90CDAD-601F-4DE7-8D92-C8049416732C}" type="pres">
      <dgm:prSet presAssocID="{90996C25-FBA7-4487-BCCA-096F3C26F14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B39A329-F80B-4ABB-B30C-770A118D7008}" type="pres">
      <dgm:prSet presAssocID="{84BE90B1-A0AC-4500-9B52-A53067D1130B}" presName="spacer" presStyleCnt="0"/>
      <dgm:spPr/>
    </dgm:pt>
    <dgm:pt modelId="{AE33574D-9866-4A3B-8257-7DF61CB05E82}" type="pres">
      <dgm:prSet presAssocID="{85752C50-136E-477F-9244-B6FB4A91F2A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755F16A-5E53-4A3B-A281-0A9F0DC2D69B}" type="pres">
      <dgm:prSet presAssocID="{104678A5-7A16-46D1-A9E0-09BFAA224915}" presName="spacer" presStyleCnt="0"/>
      <dgm:spPr/>
    </dgm:pt>
    <dgm:pt modelId="{B1CB1045-5D17-44F5-BF75-4EF1D61CAFE1}" type="pres">
      <dgm:prSet presAssocID="{5F119D8F-A4D1-4A0F-A00C-CF1B921FA91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DE1EB3F-EAE7-444C-9582-A6E95F0E8657}" type="pres">
      <dgm:prSet presAssocID="{5F119D8F-A4D1-4A0F-A00C-CF1B921FA91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57D4A71-0B0E-41D8-9670-825AC110EC28}" type="pres">
      <dgm:prSet presAssocID="{3735047D-7E1E-40FB-8B28-6FE4DDC75F2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2DC8F91-BDED-4EEF-A057-7D52ABD20028}" srcId="{7137B599-E674-4BAE-942F-F0452C2B40EA}" destId="{5F119D8F-A4D1-4A0F-A00C-CF1B921FA91F}" srcOrd="2" destOrd="0" parTransId="{94DEE7D1-FA53-4B52-8F87-710EEC2241BF}" sibTransId="{27EBEADB-CAF2-4550-AFC0-197B3CDB968A}"/>
    <dgm:cxn modelId="{F16FBD02-1B53-4368-85FC-BB098047E1BD}" type="presOf" srcId="{85752C50-136E-477F-9244-B6FB4A91F2A9}" destId="{AE33574D-9866-4A3B-8257-7DF61CB05E82}" srcOrd="0" destOrd="0" presId="urn:microsoft.com/office/officeart/2005/8/layout/vList2"/>
    <dgm:cxn modelId="{B1153AAE-F86D-485D-ADFC-E07A2E074D7A}" type="presOf" srcId="{5F119D8F-A4D1-4A0F-A00C-CF1B921FA91F}" destId="{B1CB1045-5D17-44F5-BF75-4EF1D61CAFE1}" srcOrd="0" destOrd="0" presId="urn:microsoft.com/office/officeart/2005/8/layout/vList2"/>
    <dgm:cxn modelId="{0541B7A4-04D4-4E0D-A762-872E3D718961}" srcId="{7137B599-E674-4BAE-942F-F0452C2B40EA}" destId="{3735047D-7E1E-40FB-8B28-6FE4DDC75F26}" srcOrd="3" destOrd="0" parTransId="{F3A8A603-AF51-4A24-A56A-E00F55946A35}" sibTransId="{B37B17A8-A2FE-4F9E-B56E-2DD2B734D958}"/>
    <dgm:cxn modelId="{71766FD0-73F4-4C3E-ADA9-B95F48FF5645}" srcId="{7137B599-E674-4BAE-942F-F0452C2B40EA}" destId="{90996C25-FBA7-4487-BCCA-096F3C26F142}" srcOrd="0" destOrd="0" parTransId="{CD0851B7-3A6B-4374-83E9-2C8E7EFEA90A}" sibTransId="{84BE90B1-A0AC-4500-9B52-A53067D1130B}"/>
    <dgm:cxn modelId="{122C69D6-82A1-4973-B58D-AC2EE5A6B4EC}" type="presOf" srcId="{D7325A07-55F5-41C9-90BF-8A33381939BD}" destId="{4DE1EB3F-EAE7-444C-9582-A6E95F0E8657}" srcOrd="0" destOrd="0" presId="urn:microsoft.com/office/officeart/2005/8/layout/vList2"/>
    <dgm:cxn modelId="{17DB2DE3-7534-4D7A-A35F-2827FF4EC1AF}" type="presOf" srcId="{90996C25-FBA7-4487-BCCA-096F3C26F142}" destId="{4C90CDAD-601F-4DE7-8D92-C8049416732C}" srcOrd="0" destOrd="0" presId="urn:microsoft.com/office/officeart/2005/8/layout/vList2"/>
    <dgm:cxn modelId="{A8D8EFC7-3A23-4AFF-B137-E365BB6E5A01}" srcId="{7137B599-E674-4BAE-942F-F0452C2B40EA}" destId="{85752C50-136E-477F-9244-B6FB4A91F2A9}" srcOrd="1" destOrd="0" parTransId="{CFECC7E0-27AE-4EEF-846A-E9E974D2D2F2}" sibTransId="{104678A5-7A16-46D1-A9E0-09BFAA224915}"/>
    <dgm:cxn modelId="{BF7DDEDC-73F1-4E2F-B464-A9AB9DA3E98D}" srcId="{5F119D8F-A4D1-4A0F-A00C-CF1B921FA91F}" destId="{D7325A07-55F5-41C9-90BF-8A33381939BD}" srcOrd="0" destOrd="0" parTransId="{6ED29BAE-FD0D-4CA7-A9F9-AB15AF679187}" sibTransId="{5C5D038E-1F3C-4546-AEDB-4015EECCBCA9}"/>
    <dgm:cxn modelId="{D065E128-E641-4B45-9A8B-143CC42C7331}" type="presOf" srcId="{3735047D-7E1E-40FB-8B28-6FE4DDC75F26}" destId="{A57D4A71-0B0E-41D8-9670-825AC110EC28}" srcOrd="0" destOrd="0" presId="urn:microsoft.com/office/officeart/2005/8/layout/vList2"/>
    <dgm:cxn modelId="{6197B323-48E7-4579-9041-15A9B17FC2E4}" type="presOf" srcId="{7137B599-E674-4BAE-942F-F0452C2B40EA}" destId="{2705AD61-8C35-4AB3-B11F-7CC88E2B9D8F}" srcOrd="0" destOrd="0" presId="urn:microsoft.com/office/officeart/2005/8/layout/vList2"/>
    <dgm:cxn modelId="{624E1AC2-6F92-4787-8AAD-EB3CF7906768}" type="presParOf" srcId="{2705AD61-8C35-4AB3-B11F-7CC88E2B9D8F}" destId="{4C90CDAD-601F-4DE7-8D92-C8049416732C}" srcOrd="0" destOrd="0" presId="urn:microsoft.com/office/officeart/2005/8/layout/vList2"/>
    <dgm:cxn modelId="{401CD2CA-C357-4C41-9629-9B0388F08437}" type="presParOf" srcId="{2705AD61-8C35-4AB3-B11F-7CC88E2B9D8F}" destId="{DB39A329-F80B-4ABB-B30C-770A118D7008}" srcOrd="1" destOrd="0" presId="urn:microsoft.com/office/officeart/2005/8/layout/vList2"/>
    <dgm:cxn modelId="{70944EA4-7594-4767-93C4-3315F6FDEE99}" type="presParOf" srcId="{2705AD61-8C35-4AB3-B11F-7CC88E2B9D8F}" destId="{AE33574D-9866-4A3B-8257-7DF61CB05E82}" srcOrd="2" destOrd="0" presId="urn:microsoft.com/office/officeart/2005/8/layout/vList2"/>
    <dgm:cxn modelId="{9DBB7C68-E101-4036-BDBA-346D20231DB9}" type="presParOf" srcId="{2705AD61-8C35-4AB3-B11F-7CC88E2B9D8F}" destId="{5755F16A-5E53-4A3B-A281-0A9F0DC2D69B}" srcOrd="3" destOrd="0" presId="urn:microsoft.com/office/officeart/2005/8/layout/vList2"/>
    <dgm:cxn modelId="{975EBFEE-4BC6-47B4-83F4-750325E8A43D}" type="presParOf" srcId="{2705AD61-8C35-4AB3-B11F-7CC88E2B9D8F}" destId="{B1CB1045-5D17-44F5-BF75-4EF1D61CAFE1}" srcOrd="4" destOrd="0" presId="urn:microsoft.com/office/officeart/2005/8/layout/vList2"/>
    <dgm:cxn modelId="{31024F24-AAA5-4428-BD89-C46B91FC5C81}" type="presParOf" srcId="{2705AD61-8C35-4AB3-B11F-7CC88E2B9D8F}" destId="{4DE1EB3F-EAE7-444C-9582-A6E95F0E8657}" srcOrd="5" destOrd="0" presId="urn:microsoft.com/office/officeart/2005/8/layout/vList2"/>
    <dgm:cxn modelId="{056D00DB-6B33-45FE-8CB6-A4CA9F0F313C}" type="presParOf" srcId="{2705AD61-8C35-4AB3-B11F-7CC88E2B9D8F}" destId="{A57D4A71-0B0E-41D8-9670-825AC110EC2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7BBA870-4EBE-4A8E-98F9-9995AE8A80A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tr-TR"/>
        </a:p>
      </dgm:t>
    </dgm:pt>
    <dgm:pt modelId="{E924B4FC-4692-4F37-A8E2-ABD6B928212F}">
      <dgm:prSet/>
      <dgm:spPr/>
      <dgm:t>
        <a:bodyPr/>
        <a:lstStyle/>
        <a:p>
          <a:pPr rtl="0"/>
          <a:r>
            <a:rPr lang="tr-TR" b="1" dirty="0" smtClean="0"/>
            <a:t>Kimler ÇH açısından taranacak?</a:t>
          </a:r>
          <a:endParaRPr lang="tr-TR" dirty="0"/>
        </a:p>
      </dgm:t>
    </dgm:pt>
    <dgm:pt modelId="{6B5358A7-EC90-49B0-B1F8-15CA852A898B}" type="parTrans" cxnId="{AD774952-C91C-4C88-B13C-BBE2B9EC8FEC}">
      <dgm:prSet/>
      <dgm:spPr/>
      <dgm:t>
        <a:bodyPr/>
        <a:lstStyle/>
        <a:p>
          <a:endParaRPr lang="tr-TR"/>
        </a:p>
      </dgm:t>
    </dgm:pt>
    <dgm:pt modelId="{D5F77E53-E2B0-47FF-AEC7-3F2400907EC2}" type="sibTrans" cxnId="{AD774952-C91C-4C88-B13C-BBE2B9EC8FEC}">
      <dgm:prSet/>
      <dgm:spPr/>
      <dgm:t>
        <a:bodyPr/>
        <a:lstStyle/>
        <a:p>
          <a:endParaRPr lang="tr-TR"/>
        </a:p>
      </dgm:t>
    </dgm:pt>
    <dgm:pt modelId="{2CA68230-8816-4A7E-8CD9-49D76E91FD00}" type="pres">
      <dgm:prSet presAssocID="{47BBA870-4EBE-4A8E-98F9-9995AE8A80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9D129EF-42DD-42FD-9D3E-7AE8B01EAE28}" type="pres">
      <dgm:prSet presAssocID="{E924B4FC-4692-4F37-A8E2-ABD6B928212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D774952-C91C-4C88-B13C-BBE2B9EC8FEC}" srcId="{47BBA870-4EBE-4A8E-98F9-9995AE8A80AA}" destId="{E924B4FC-4692-4F37-A8E2-ABD6B928212F}" srcOrd="0" destOrd="0" parTransId="{6B5358A7-EC90-49B0-B1F8-15CA852A898B}" sibTransId="{D5F77E53-E2B0-47FF-AEC7-3F2400907EC2}"/>
    <dgm:cxn modelId="{871759F8-79FF-4FA6-9AA2-75EC2F258372}" type="presOf" srcId="{47BBA870-4EBE-4A8E-98F9-9995AE8A80AA}" destId="{2CA68230-8816-4A7E-8CD9-49D76E91FD00}" srcOrd="0" destOrd="0" presId="urn:microsoft.com/office/officeart/2005/8/layout/vList2"/>
    <dgm:cxn modelId="{28B6E01A-9F39-4CAF-B2A9-D4F8BD7623A8}" type="presOf" srcId="{E924B4FC-4692-4F37-A8E2-ABD6B928212F}" destId="{49D129EF-42DD-42FD-9D3E-7AE8B01EAE28}" srcOrd="0" destOrd="0" presId="urn:microsoft.com/office/officeart/2005/8/layout/vList2"/>
    <dgm:cxn modelId="{5E7CF835-B9E2-4EAF-957B-90A2393C9A9A}" type="presParOf" srcId="{2CA68230-8816-4A7E-8CD9-49D76E91FD00}" destId="{49D129EF-42DD-42FD-9D3E-7AE8B01EAE2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6361973-4F71-4193-841E-E8DEC5139573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tr-TR"/>
        </a:p>
      </dgm:t>
    </dgm:pt>
    <dgm:pt modelId="{E02360AA-FC9D-4C13-8FE7-74D3BE9660E9}">
      <dgm:prSet/>
      <dgm:spPr/>
      <dgm:t>
        <a:bodyPr/>
        <a:lstStyle/>
        <a:p>
          <a:pPr rtl="0"/>
          <a:r>
            <a:rPr lang="tr-TR" b="1" smtClean="0"/>
            <a:t>1. derece yakınlar</a:t>
          </a:r>
          <a:endParaRPr lang="tr-TR"/>
        </a:p>
      </dgm:t>
    </dgm:pt>
    <dgm:pt modelId="{89C42B2A-AA80-41ED-915A-5668979229DB}" type="parTrans" cxnId="{9533A9B0-6176-42C6-9738-08E0091B3907}">
      <dgm:prSet/>
      <dgm:spPr/>
      <dgm:t>
        <a:bodyPr/>
        <a:lstStyle/>
        <a:p>
          <a:endParaRPr lang="tr-TR"/>
        </a:p>
      </dgm:t>
    </dgm:pt>
    <dgm:pt modelId="{741BE39C-CE2D-478B-B5AB-B0F8639A1ECF}" type="sibTrans" cxnId="{9533A9B0-6176-42C6-9738-08E0091B3907}">
      <dgm:prSet/>
      <dgm:spPr/>
      <dgm:t>
        <a:bodyPr/>
        <a:lstStyle/>
        <a:p>
          <a:endParaRPr lang="tr-TR"/>
        </a:p>
      </dgm:t>
    </dgm:pt>
    <dgm:pt modelId="{7E3786E0-C09A-4D24-BBF6-5BCDBD4F0225}">
      <dgm:prSet/>
      <dgm:spPr/>
      <dgm:t>
        <a:bodyPr/>
        <a:lstStyle/>
        <a:p>
          <a:pPr rtl="0"/>
          <a:r>
            <a:rPr lang="tr-TR" b="1" smtClean="0"/>
            <a:t>Otoimmun tiroit hastalığı</a:t>
          </a:r>
          <a:endParaRPr lang="tr-TR"/>
        </a:p>
      </dgm:t>
    </dgm:pt>
    <dgm:pt modelId="{E1FA99D2-E05B-49EF-AA6B-8E12DCF91302}" type="parTrans" cxnId="{D2CEE4FB-FB5D-48F1-AC92-20C4BA56A43E}">
      <dgm:prSet/>
      <dgm:spPr/>
      <dgm:t>
        <a:bodyPr/>
        <a:lstStyle/>
        <a:p>
          <a:endParaRPr lang="tr-TR"/>
        </a:p>
      </dgm:t>
    </dgm:pt>
    <dgm:pt modelId="{4B7100E8-680A-43AB-A5A8-5E595C593B5D}" type="sibTrans" cxnId="{D2CEE4FB-FB5D-48F1-AC92-20C4BA56A43E}">
      <dgm:prSet/>
      <dgm:spPr/>
      <dgm:t>
        <a:bodyPr/>
        <a:lstStyle/>
        <a:p>
          <a:endParaRPr lang="tr-TR"/>
        </a:p>
      </dgm:t>
    </dgm:pt>
    <dgm:pt modelId="{E5D61D99-12D1-43CF-ABAF-C23A6624EFF0}">
      <dgm:prSet/>
      <dgm:spPr/>
      <dgm:t>
        <a:bodyPr/>
        <a:lstStyle/>
        <a:p>
          <a:pPr rtl="0"/>
          <a:r>
            <a:rPr lang="tr-TR" b="1" smtClean="0"/>
            <a:t>Dermatitis herpetiformis</a:t>
          </a:r>
          <a:endParaRPr lang="tr-TR"/>
        </a:p>
      </dgm:t>
    </dgm:pt>
    <dgm:pt modelId="{165509C4-9583-4C1A-95AA-0BD2E828E72C}" type="parTrans" cxnId="{417D3B5F-E670-4E0E-B709-0738EA71ACBB}">
      <dgm:prSet/>
      <dgm:spPr/>
      <dgm:t>
        <a:bodyPr/>
        <a:lstStyle/>
        <a:p>
          <a:endParaRPr lang="tr-TR"/>
        </a:p>
      </dgm:t>
    </dgm:pt>
    <dgm:pt modelId="{54BE56A1-1201-4F2E-B7B6-3845B3738DDE}" type="sibTrans" cxnId="{417D3B5F-E670-4E0E-B709-0738EA71ACBB}">
      <dgm:prSet/>
      <dgm:spPr/>
      <dgm:t>
        <a:bodyPr/>
        <a:lstStyle/>
        <a:p>
          <a:endParaRPr lang="tr-TR"/>
        </a:p>
      </dgm:t>
    </dgm:pt>
    <dgm:pt modelId="{F538F5BF-57AD-4A92-838D-52181DF5CD70}">
      <dgm:prSet/>
      <dgm:spPr/>
      <dgm:t>
        <a:bodyPr/>
        <a:lstStyle/>
        <a:p>
          <a:pPr rtl="0"/>
          <a:r>
            <a:rPr lang="tr-TR" b="1" smtClean="0"/>
            <a:t>Down ve Turner sendromu</a:t>
          </a:r>
          <a:endParaRPr lang="tr-TR"/>
        </a:p>
      </dgm:t>
    </dgm:pt>
    <dgm:pt modelId="{7706FB25-07BD-469D-8542-11101F29BDDA}" type="parTrans" cxnId="{7A130A80-9BDB-4DA8-8F43-224D610F3D41}">
      <dgm:prSet/>
      <dgm:spPr/>
      <dgm:t>
        <a:bodyPr/>
        <a:lstStyle/>
        <a:p>
          <a:endParaRPr lang="tr-TR"/>
        </a:p>
      </dgm:t>
    </dgm:pt>
    <dgm:pt modelId="{1FBF4657-1191-4E3B-8037-FE8B3C07F75F}" type="sibTrans" cxnId="{7A130A80-9BDB-4DA8-8F43-224D610F3D41}">
      <dgm:prSet/>
      <dgm:spPr/>
      <dgm:t>
        <a:bodyPr/>
        <a:lstStyle/>
        <a:p>
          <a:endParaRPr lang="tr-TR"/>
        </a:p>
      </dgm:t>
    </dgm:pt>
    <dgm:pt modelId="{51FB8FB2-0E88-4201-B713-B93B4B9A3EE7}">
      <dgm:prSet/>
      <dgm:spPr/>
      <dgm:t>
        <a:bodyPr/>
        <a:lstStyle/>
        <a:p>
          <a:pPr rtl="0"/>
          <a:r>
            <a:rPr lang="tr-TR" b="1" smtClean="0"/>
            <a:t>Selektif IgA eksikliği</a:t>
          </a:r>
          <a:endParaRPr lang="tr-TR"/>
        </a:p>
      </dgm:t>
    </dgm:pt>
    <dgm:pt modelId="{3AAB0C52-C0CB-4A02-9505-791EA6F9FD34}" type="parTrans" cxnId="{221DA341-EB86-4554-BFC6-5DAF73F448A7}">
      <dgm:prSet/>
      <dgm:spPr/>
      <dgm:t>
        <a:bodyPr/>
        <a:lstStyle/>
        <a:p>
          <a:endParaRPr lang="tr-TR"/>
        </a:p>
      </dgm:t>
    </dgm:pt>
    <dgm:pt modelId="{2FD47B6C-FC6B-4427-A3D6-AF2A64BB94AB}" type="sibTrans" cxnId="{221DA341-EB86-4554-BFC6-5DAF73F448A7}">
      <dgm:prSet/>
      <dgm:spPr/>
      <dgm:t>
        <a:bodyPr/>
        <a:lstStyle/>
        <a:p>
          <a:endParaRPr lang="tr-TR"/>
        </a:p>
      </dgm:t>
    </dgm:pt>
    <dgm:pt modelId="{88B54FA1-D78B-4B84-AE6D-CCFC2912FD52}">
      <dgm:prSet/>
      <dgm:spPr/>
      <dgm:t>
        <a:bodyPr/>
        <a:lstStyle/>
        <a:p>
          <a:pPr rtl="0"/>
          <a:r>
            <a:rPr lang="tr-TR" b="1" smtClean="0"/>
            <a:t>Oral tedaviye yanıtsız Fe eksikliği</a:t>
          </a:r>
          <a:endParaRPr lang="tr-TR"/>
        </a:p>
      </dgm:t>
    </dgm:pt>
    <dgm:pt modelId="{BFA0624A-9FA5-460C-A107-16B767FD8D4B}" type="parTrans" cxnId="{4E07D18B-F80E-41F9-982A-CE7B65110D6F}">
      <dgm:prSet/>
      <dgm:spPr/>
      <dgm:t>
        <a:bodyPr/>
        <a:lstStyle/>
        <a:p>
          <a:endParaRPr lang="tr-TR"/>
        </a:p>
      </dgm:t>
    </dgm:pt>
    <dgm:pt modelId="{8A0F638E-E6BD-45F5-90F4-EBD7D33F9F64}" type="sibTrans" cxnId="{4E07D18B-F80E-41F9-982A-CE7B65110D6F}">
      <dgm:prSet/>
      <dgm:spPr/>
      <dgm:t>
        <a:bodyPr/>
        <a:lstStyle/>
        <a:p>
          <a:endParaRPr lang="tr-TR"/>
        </a:p>
      </dgm:t>
    </dgm:pt>
    <dgm:pt modelId="{1E882862-0E9D-4ACE-A412-3E6CB983090B}">
      <dgm:prSet/>
      <dgm:spPr/>
      <dgm:t>
        <a:bodyPr/>
        <a:lstStyle/>
        <a:p>
          <a:pPr rtl="0"/>
          <a:r>
            <a:rPr lang="tr-TR" b="1" smtClean="0"/>
            <a:t>Tip 1 diyabet</a:t>
          </a:r>
          <a:endParaRPr lang="tr-TR"/>
        </a:p>
      </dgm:t>
    </dgm:pt>
    <dgm:pt modelId="{F69B72D9-3452-4F06-80CD-99CF75E91C31}" type="parTrans" cxnId="{7FF976CC-A7A5-4478-AE91-8A4157D7607D}">
      <dgm:prSet/>
      <dgm:spPr/>
      <dgm:t>
        <a:bodyPr/>
        <a:lstStyle/>
        <a:p>
          <a:endParaRPr lang="tr-TR"/>
        </a:p>
      </dgm:t>
    </dgm:pt>
    <dgm:pt modelId="{4DD879CF-C7DC-4340-A322-9BAE8D13B293}" type="sibTrans" cxnId="{7FF976CC-A7A5-4478-AE91-8A4157D7607D}">
      <dgm:prSet/>
      <dgm:spPr/>
      <dgm:t>
        <a:bodyPr/>
        <a:lstStyle/>
        <a:p>
          <a:endParaRPr lang="tr-TR"/>
        </a:p>
      </dgm:t>
    </dgm:pt>
    <dgm:pt modelId="{4AD54DC8-CE1F-49A8-8F57-429B8B9D1C45}" type="pres">
      <dgm:prSet presAssocID="{06361973-4F71-4193-841E-E8DEC51395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465A380-D416-4721-96E4-4D2B450552C2}" type="pres">
      <dgm:prSet presAssocID="{E02360AA-FC9D-4C13-8FE7-74D3BE9660E9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CCA84C1-CA17-42B4-82E7-CE80D61D6670}" type="pres">
      <dgm:prSet presAssocID="{741BE39C-CE2D-478B-B5AB-B0F8639A1ECF}" presName="spacer" presStyleCnt="0"/>
      <dgm:spPr/>
    </dgm:pt>
    <dgm:pt modelId="{05F7E85A-6EC9-426E-A158-4DB01F67B5F8}" type="pres">
      <dgm:prSet presAssocID="{7E3786E0-C09A-4D24-BBF6-5BCDBD4F0225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3BF2425-B830-4FAF-809A-4FD70D89A541}" type="pres">
      <dgm:prSet presAssocID="{4B7100E8-680A-43AB-A5A8-5E595C593B5D}" presName="spacer" presStyleCnt="0"/>
      <dgm:spPr/>
    </dgm:pt>
    <dgm:pt modelId="{B8DE0602-9533-4A36-9972-0B30127ED672}" type="pres">
      <dgm:prSet presAssocID="{E5D61D99-12D1-43CF-ABAF-C23A6624EFF0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943437C-3C08-4289-88D3-9AE3DC832FBA}" type="pres">
      <dgm:prSet presAssocID="{54BE56A1-1201-4F2E-B7B6-3845B3738DDE}" presName="spacer" presStyleCnt="0"/>
      <dgm:spPr/>
    </dgm:pt>
    <dgm:pt modelId="{F44BD619-3323-4175-8A3D-85E3D6310501}" type="pres">
      <dgm:prSet presAssocID="{F538F5BF-57AD-4A92-838D-52181DF5CD70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10EDBA7-7C87-48B3-AE31-098FB6428AF4}" type="pres">
      <dgm:prSet presAssocID="{1FBF4657-1191-4E3B-8037-FE8B3C07F75F}" presName="spacer" presStyleCnt="0"/>
      <dgm:spPr/>
    </dgm:pt>
    <dgm:pt modelId="{47DC91A1-1C9E-4F30-8321-3C7DE60B400C}" type="pres">
      <dgm:prSet presAssocID="{51FB8FB2-0E88-4201-B713-B93B4B9A3EE7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4B20042-56C8-4373-8973-2E7C33BE6563}" type="pres">
      <dgm:prSet presAssocID="{2FD47B6C-FC6B-4427-A3D6-AF2A64BB94AB}" presName="spacer" presStyleCnt="0"/>
      <dgm:spPr/>
    </dgm:pt>
    <dgm:pt modelId="{46D12CE2-C4E6-4281-BE86-EEB0714739EF}" type="pres">
      <dgm:prSet presAssocID="{88B54FA1-D78B-4B84-AE6D-CCFC2912FD52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8BE00B6-DB62-4D27-8DBC-673027F5D5C9}" type="pres">
      <dgm:prSet presAssocID="{8A0F638E-E6BD-45F5-90F4-EBD7D33F9F64}" presName="spacer" presStyleCnt="0"/>
      <dgm:spPr/>
    </dgm:pt>
    <dgm:pt modelId="{376C28A1-F0FD-49BF-849F-D61502A6648C}" type="pres">
      <dgm:prSet presAssocID="{1E882862-0E9D-4ACE-A412-3E6CB983090B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93C771C-BD05-44E1-81B9-7476941F84F9}" type="presOf" srcId="{51FB8FB2-0E88-4201-B713-B93B4B9A3EE7}" destId="{47DC91A1-1C9E-4F30-8321-3C7DE60B400C}" srcOrd="0" destOrd="0" presId="urn:microsoft.com/office/officeart/2005/8/layout/vList2"/>
    <dgm:cxn modelId="{9533A9B0-6176-42C6-9738-08E0091B3907}" srcId="{06361973-4F71-4193-841E-E8DEC5139573}" destId="{E02360AA-FC9D-4C13-8FE7-74D3BE9660E9}" srcOrd="0" destOrd="0" parTransId="{89C42B2A-AA80-41ED-915A-5668979229DB}" sibTransId="{741BE39C-CE2D-478B-B5AB-B0F8639A1ECF}"/>
    <dgm:cxn modelId="{D2CEE4FB-FB5D-48F1-AC92-20C4BA56A43E}" srcId="{06361973-4F71-4193-841E-E8DEC5139573}" destId="{7E3786E0-C09A-4D24-BBF6-5BCDBD4F0225}" srcOrd="1" destOrd="0" parTransId="{E1FA99D2-E05B-49EF-AA6B-8E12DCF91302}" sibTransId="{4B7100E8-680A-43AB-A5A8-5E595C593B5D}"/>
    <dgm:cxn modelId="{6FF0D8ED-0322-4A00-B531-428BCF0C5F7F}" type="presOf" srcId="{06361973-4F71-4193-841E-E8DEC5139573}" destId="{4AD54DC8-CE1F-49A8-8F57-429B8B9D1C45}" srcOrd="0" destOrd="0" presId="urn:microsoft.com/office/officeart/2005/8/layout/vList2"/>
    <dgm:cxn modelId="{8B00BD4D-C195-40C9-97CA-5B074998C367}" type="presOf" srcId="{E02360AA-FC9D-4C13-8FE7-74D3BE9660E9}" destId="{B465A380-D416-4721-96E4-4D2B450552C2}" srcOrd="0" destOrd="0" presId="urn:microsoft.com/office/officeart/2005/8/layout/vList2"/>
    <dgm:cxn modelId="{221DA341-EB86-4554-BFC6-5DAF73F448A7}" srcId="{06361973-4F71-4193-841E-E8DEC5139573}" destId="{51FB8FB2-0E88-4201-B713-B93B4B9A3EE7}" srcOrd="4" destOrd="0" parTransId="{3AAB0C52-C0CB-4A02-9505-791EA6F9FD34}" sibTransId="{2FD47B6C-FC6B-4427-A3D6-AF2A64BB94AB}"/>
    <dgm:cxn modelId="{A3B3DCBA-E50F-450E-8F29-5663B382DC28}" type="presOf" srcId="{F538F5BF-57AD-4A92-838D-52181DF5CD70}" destId="{F44BD619-3323-4175-8A3D-85E3D6310501}" srcOrd="0" destOrd="0" presId="urn:microsoft.com/office/officeart/2005/8/layout/vList2"/>
    <dgm:cxn modelId="{E0B1B981-A2DF-430D-979D-BB50A0F65925}" type="presOf" srcId="{88B54FA1-D78B-4B84-AE6D-CCFC2912FD52}" destId="{46D12CE2-C4E6-4281-BE86-EEB0714739EF}" srcOrd="0" destOrd="0" presId="urn:microsoft.com/office/officeart/2005/8/layout/vList2"/>
    <dgm:cxn modelId="{8552924E-7E14-44A2-A834-20F0B4856D87}" type="presOf" srcId="{1E882862-0E9D-4ACE-A412-3E6CB983090B}" destId="{376C28A1-F0FD-49BF-849F-D61502A6648C}" srcOrd="0" destOrd="0" presId="urn:microsoft.com/office/officeart/2005/8/layout/vList2"/>
    <dgm:cxn modelId="{7A130A80-9BDB-4DA8-8F43-224D610F3D41}" srcId="{06361973-4F71-4193-841E-E8DEC5139573}" destId="{F538F5BF-57AD-4A92-838D-52181DF5CD70}" srcOrd="3" destOrd="0" parTransId="{7706FB25-07BD-469D-8542-11101F29BDDA}" sibTransId="{1FBF4657-1191-4E3B-8037-FE8B3C07F75F}"/>
    <dgm:cxn modelId="{7FF976CC-A7A5-4478-AE91-8A4157D7607D}" srcId="{06361973-4F71-4193-841E-E8DEC5139573}" destId="{1E882862-0E9D-4ACE-A412-3E6CB983090B}" srcOrd="6" destOrd="0" parTransId="{F69B72D9-3452-4F06-80CD-99CF75E91C31}" sibTransId="{4DD879CF-C7DC-4340-A322-9BAE8D13B293}"/>
    <dgm:cxn modelId="{B6AA85C1-2C92-4793-9901-F22EC8958D45}" type="presOf" srcId="{7E3786E0-C09A-4D24-BBF6-5BCDBD4F0225}" destId="{05F7E85A-6EC9-426E-A158-4DB01F67B5F8}" srcOrd="0" destOrd="0" presId="urn:microsoft.com/office/officeart/2005/8/layout/vList2"/>
    <dgm:cxn modelId="{BAD1BD64-2E77-4C88-829C-AAEAA8D50BD5}" type="presOf" srcId="{E5D61D99-12D1-43CF-ABAF-C23A6624EFF0}" destId="{B8DE0602-9533-4A36-9972-0B30127ED672}" srcOrd="0" destOrd="0" presId="urn:microsoft.com/office/officeart/2005/8/layout/vList2"/>
    <dgm:cxn modelId="{4E07D18B-F80E-41F9-982A-CE7B65110D6F}" srcId="{06361973-4F71-4193-841E-E8DEC5139573}" destId="{88B54FA1-D78B-4B84-AE6D-CCFC2912FD52}" srcOrd="5" destOrd="0" parTransId="{BFA0624A-9FA5-460C-A107-16B767FD8D4B}" sibTransId="{8A0F638E-E6BD-45F5-90F4-EBD7D33F9F64}"/>
    <dgm:cxn modelId="{417D3B5F-E670-4E0E-B709-0738EA71ACBB}" srcId="{06361973-4F71-4193-841E-E8DEC5139573}" destId="{E5D61D99-12D1-43CF-ABAF-C23A6624EFF0}" srcOrd="2" destOrd="0" parTransId="{165509C4-9583-4C1A-95AA-0BD2E828E72C}" sibTransId="{54BE56A1-1201-4F2E-B7B6-3845B3738DDE}"/>
    <dgm:cxn modelId="{A3F6D850-76C9-4675-9DC9-07921C194D83}" type="presParOf" srcId="{4AD54DC8-CE1F-49A8-8F57-429B8B9D1C45}" destId="{B465A380-D416-4721-96E4-4D2B450552C2}" srcOrd="0" destOrd="0" presId="urn:microsoft.com/office/officeart/2005/8/layout/vList2"/>
    <dgm:cxn modelId="{4A4189C6-E426-42A4-ABF5-391F3A97E272}" type="presParOf" srcId="{4AD54DC8-CE1F-49A8-8F57-429B8B9D1C45}" destId="{2CCA84C1-CA17-42B4-82E7-CE80D61D6670}" srcOrd="1" destOrd="0" presId="urn:microsoft.com/office/officeart/2005/8/layout/vList2"/>
    <dgm:cxn modelId="{76EADF66-6AF5-4E66-BC1F-366FBC2D4E50}" type="presParOf" srcId="{4AD54DC8-CE1F-49A8-8F57-429B8B9D1C45}" destId="{05F7E85A-6EC9-426E-A158-4DB01F67B5F8}" srcOrd="2" destOrd="0" presId="urn:microsoft.com/office/officeart/2005/8/layout/vList2"/>
    <dgm:cxn modelId="{436F1583-8F21-4496-AFAB-D51903380A3D}" type="presParOf" srcId="{4AD54DC8-CE1F-49A8-8F57-429B8B9D1C45}" destId="{C3BF2425-B830-4FAF-809A-4FD70D89A541}" srcOrd="3" destOrd="0" presId="urn:microsoft.com/office/officeart/2005/8/layout/vList2"/>
    <dgm:cxn modelId="{C4AEF9F2-A3C5-424B-83B5-430140F52512}" type="presParOf" srcId="{4AD54DC8-CE1F-49A8-8F57-429B8B9D1C45}" destId="{B8DE0602-9533-4A36-9972-0B30127ED672}" srcOrd="4" destOrd="0" presId="urn:microsoft.com/office/officeart/2005/8/layout/vList2"/>
    <dgm:cxn modelId="{2745FD95-27D7-4718-8CDC-8C6F03FB1A2D}" type="presParOf" srcId="{4AD54DC8-CE1F-49A8-8F57-429B8B9D1C45}" destId="{8943437C-3C08-4289-88D3-9AE3DC832FBA}" srcOrd="5" destOrd="0" presId="urn:microsoft.com/office/officeart/2005/8/layout/vList2"/>
    <dgm:cxn modelId="{4670D70A-8A3D-42E7-AE2A-633A240E1289}" type="presParOf" srcId="{4AD54DC8-CE1F-49A8-8F57-429B8B9D1C45}" destId="{F44BD619-3323-4175-8A3D-85E3D6310501}" srcOrd="6" destOrd="0" presId="urn:microsoft.com/office/officeart/2005/8/layout/vList2"/>
    <dgm:cxn modelId="{35C77A19-F5B3-46CF-822E-4703385C5BED}" type="presParOf" srcId="{4AD54DC8-CE1F-49A8-8F57-429B8B9D1C45}" destId="{610EDBA7-7C87-48B3-AE31-098FB6428AF4}" srcOrd="7" destOrd="0" presId="urn:microsoft.com/office/officeart/2005/8/layout/vList2"/>
    <dgm:cxn modelId="{85A0987C-838D-4705-BB94-CE7728EE0C3E}" type="presParOf" srcId="{4AD54DC8-CE1F-49A8-8F57-429B8B9D1C45}" destId="{47DC91A1-1C9E-4F30-8321-3C7DE60B400C}" srcOrd="8" destOrd="0" presId="urn:microsoft.com/office/officeart/2005/8/layout/vList2"/>
    <dgm:cxn modelId="{6F58F762-607A-4FCC-8C14-9C819BD7D301}" type="presParOf" srcId="{4AD54DC8-CE1F-49A8-8F57-429B8B9D1C45}" destId="{14B20042-56C8-4373-8973-2E7C33BE6563}" srcOrd="9" destOrd="0" presId="urn:microsoft.com/office/officeart/2005/8/layout/vList2"/>
    <dgm:cxn modelId="{8D436155-24E8-426B-A55E-7EF5C14A7932}" type="presParOf" srcId="{4AD54DC8-CE1F-49A8-8F57-429B8B9D1C45}" destId="{46D12CE2-C4E6-4281-BE86-EEB0714739EF}" srcOrd="10" destOrd="0" presId="urn:microsoft.com/office/officeart/2005/8/layout/vList2"/>
    <dgm:cxn modelId="{BC251FFA-A824-4176-961B-B622AA8D3D40}" type="presParOf" srcId="{4AD54DC8-CE1F-49A8-8F57-429B8B9D1C45}" destId="{68BE00B6-DB62-4D27-8DBC-673027F5D5C9}" srcOrd="11" destOrd="0" presId="urn:microsoft.com/office/officeart/2005/8/layout/vList2"/>
    <dgm:cxn modelId="{725A7C9E-EE82-4EF1-BF60-13086933F7A6}" type="presParOf" srcId="{4AD54DC8-CE1F-49A8-8F57-429B8B9D1C45}" destId="{376C28A1-F0FD-49BF-849F-D61502A6648C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793456E-2F86-4AC5-BAF7-0584859CA30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tr-TR"/>
        </a:p>
      </dgm:t>
    </dgm:pt>
    <dgm:pt modelId="{9D4CD559-5035-407A-927B-A354D0E5E8D1}">
      <dgm:prSet/>
      <dgm:spPr/>
      <dgm:t>
        <a:bodyPr/>
        <a:lstStyle/>
        <a:p>
          <a:pPr algn="l" rtl="0"/>
          <a:r>
            <a:rPr lang="tr-TR" b="1" dirty="0" err="1" smtClean="0"/>
            <a:t>Serolojik</a:t>
          </a:r>
          <a:r>
            <a:rPr lang="tr-TR" b="1" dirty="0" smtClean="0"/>
            <a:t> testler</a:t>
          </a:r>
          <a:endParaRPr lang="tr-TR" dirty="0"/>
        </a:p>
      </dgm:t>
    </dgm:pt>
    <dgm:pt modelId="{B5BC68BC-4550-49E1-9462-6EA9F651CADE}" type="parTrans" cxnId="{AD8CE23D-B832-49A4-B366-C30975BD36E1}">
      <dgm:prSet/>
      <dgm:spPr/>
      <dgm:t>
        <a:bodyPr/>
        <a:lstStyle/>
        <a:p>
          <a:pPr algn="ctr"/>
          <a:endParaRPr lang="tr-TR"/>
        </a:p>
      </dgm:t>
    </dgm:pt>
    <dgm:pt modelId="{7D2F2DC5-AD94-44DB-830F-B9A070A9C79F}" type="sibTrans" cxnId="{AD8CE23D-B832-49A4-B366-C30975BD36E1}">
      <dgm:prSet/>
      <dgm:spPr/>
      <dgm:t>
        <a:bodyPr/>
        <a:lstStyle/>
        <a:p>
          <a:pPr algn="ctr"/>
          <a:endParaRPr lang="tr-TR"/>
        </a:p>
      </dgm:t>
    </dgm:pt>
    <dgm:pt modelId="{AF57A079-8669-4537-A232-46222A7C1DE2}" type="pres">
      <dgm:prSet presAssocID="{0793456E-2F86-4AC5-BAF7-0584859CA3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08F0122-CBD2-4B50-ACA4-C0FDC299DC31}" type="pres">
      <dgm:prSet presAssocID="{9D4CD559-5035-407A-927B-A354D0E5E8D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DC66CAC-56ED-4694-9203-DF484EFFB8A3}" type="presOf" srcId="{0793456E-2F86-4AC5-BAF7-0584859CA308}" destId="{AF57A079-8669-4537-A232-46222A7C1DE2}" srcOrd="0" destOrd="0" presId="urn:microsoft.com/office/officeart/2005/8/layout/vList2"/>
    <dgm:cxn modelId="{AD8CE23D-B832-49A4-B366-C30975BD36E1}" srcId="{0793456E-2F86-4AC5-BAF7-0584859CA308}" destId="{9D4CD559-5035-407A-927B-A354D0E5E8D1}" srcOrd="0" destOrd="0" parTransId="{B5BC68BC-4550-49E1-9462-6EA9F651CADE}" sibTransId="{7D2F2DC5-AD94-44DB-830F-B9A070A9C79F}"/>
    <dgm:cxn modelId="{D9CCCED0-ADA6-4CC0-9766-52F7D834BFD0}" type="presOf" srcId="{9D4CD559-5035-407A-927B-A354D0E5E8D1}" destId="{B08F0122-CBD2-4B50-ACA4-C0FDC299DC31}" srcOrd="0" destOrd="0" presId="urn:microsoft.com/office/officeart/2005/8/layout/vList2"/>
    <dgm:cxn modelId="{34F86565-318E-46C9-B8E2-3B0E10A5A00C}" type="presParOf" srcId="{AF57A079-8669-4537-A232-46222A7C1DE2}" destId="{B08F0122-CBD2-4B50-ACA4-C0FDC299DC3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1AA5BD0-6BD1-4F6B-A431-697D741DBC7D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89316503-FA11-4EC4-9FCD-48F62291CD20}">
      <dgm:prSet custT="1"/>
      <dgm:spPr/>
      <dgm:t>
        <a:bodyPr/>
        <a:lstStyle/>
        <a:p>
          <a:pPr rtl="0"/>
          <a:r>
            <a:rPr lang="tr-TR" sz="2400" b="1" dirty="0" smtClean="0"/>
            <a:t>Bağ dokusu bileşenlerine karşı oluşan antikorlar</a:t>
          </a:r>
          <a:endParaRPr lang="tr-TR" sz="2400" dirty="0"/>
        </a:p>
      </dgm:t>
    </dgm:pt>
    <dgm:pt modelId="{F89A312A-2FD2-4D68-9FB4-A39D1DE90772}" type="parTrans" cxnId="{65F7D72C-FB8F-4314-9C11-DE94ECD0D6E9}">
      <dgm:prSet/>
      <dgm:spPr/>
      <dgm:t>
        <a:bodyPr/>
        <a:lstStyle/>
        <a:p>
          <a:endParaRPr lang="tr-TR" sz="2400"/>
        </a:p>
      </dgm:t>
    </dgm:pt>
    <dgm:pt modelId="{78B180BC-9E2B-4497-A89E-5C9E463AB793}" type="sibTrans" cxnId="{65F7D72C-FB8F-4314-9C11-DE94ECD0D6E9}">
      <dgm:prSet/>
      <dgm:spPr/>
      <dgm:t>
        <a:bodyPr/>
        <a:lstStyle/>
        <a:p>
          <a:endParaRPr lang="tr-TR" sz="2400"/>
        </a:p>
      </dgm:t>
    </dgm:pt>
    <dgm:pt modelId="{DB34305C-0B11-4AB8-9391-171099BBC7D0}">
      <dgm:prSet custT="1"/>
      <dgm:spPr/>
      <dgm:t>
        <a:bodyPr/>
        <a:lstStyle/>
        <a:p>
          <a:pPr rtl="0"/>
          <a:r>
            <a:rPr lang="tr-TR" sz="2400" b="1" smtClean="0"/>
            <a:t>Doku transglutaminaz (TTG) ve endomisyal antikor (EMA)</a:t>
          </a:r>
          <a:endParaRPr lang="tr-TR" sz="2400"/>
        </a:p>
      </dgm:t>
    </dgm:pt>
    <dgm:pt modelId="{6C973182-96BC-47E8-812C-E8425EFAE949}" type="parTrans" cxnId="{2BC4B575-C93E-4138-AF47-9B07AC09207A}">
      <dgm:prSet/>
      <dgm:spPr/>
      <dgm:t>
        <a:bodyPr/>
        <a:lstStyle/>
        <a:p>
          <a:endParaRPr lang="tr-TR" sz="2400"/>
        </a:p>
      </dgm:t>
    </dgm:pt>
    <dgm:pt modelId="{D5C19CDA-5DF0-4803-B7D8-A522CBB21127}" type="sibTrans" cxnId="{2BC4B575-C93E-4138-AF47-9B07AC09207A}">
      <dgm:prSet/>
      <dgm:spPr/>
      <dgm:t>
        <a:bodyPr/>
        <a:lstStyle/>
        <a:p>
          <a:endParaRPr lang="tr-TR" sz="2400"/>
        </a:p>
      </dgm:t>
    </dgm:pt>
    <dgm:pt modelId="{245B788F-C267-40AD-AB02-F363E048B8B2}">
      <dgm:prSet custT="1"/>
      <dgm:spPr/>
      <dgm:t>
        <a:bodyPr/>
        <a:lstStyle/>
        <a:p>
          <a:pPr rtl="0"/>
          <a:r>
            <a:rPr lang="tr-TR" sz="2400" b="1" smtClean="0"/>
            <a:t>Gluten bileşenlerine karşı oluşan antikorlar</a:t>
          </a:r>
          <a:endParaRPr lang="tr-TR" sz="2400"/>
        </a:p>
      </dgm:t>
    </dgm:pt>
    <dgm:pt modelId="{7E56C5D1-DE13-4A38-9D37-4ACFA76719C5}" type="parTrans" cxnId="{F22B00A6-443E-4BB1-AC60-3EA9C9A9B458}">
      <dgm:prSet/>
      <dgm:spPr/>
      <dgm:t>
        <a:bodyPr/>
        <a:lstStyle/>
        <a:p>
          <a:endParaRPr lang="tr-TR" sz="2400"/>
        </a:p>
      </dgm:t>
    </dgm:pt>
    <dgm:pt modelId="{3CF59A9A-958E-49B7-9617-E4FB925A5B09}" type="sibTrans" cxnId="{F22B00A6-443E-4BB1-AC60-3EA9C9A9B458}">
      <dgm:prSet/>
      <dgm:spPr/>
      <dgm:t>
        <a:bodyPr/>
        <a:lstStyle/>
        <a:p>
          <a:endParaRPr lang="tr-TR" sz="2400"/>
        </a:p>
      </dgm:t>
    </dgm:pt>
    <dgm:pt modelId="{A00CD434-4CBA-4659-A41B-AD80C1DABB1D}">
      <dgm:prSet custT="1"/>
      <dgm:spPr/>
      <dgm:t>
        <a:bodyPr/>
        <a:lstStyle/>
        <a:p>
          <a:pPr rtl="0"/>
          <a:r>
            <a:rPr lang="tr-TR" sz="2400" b="1" dirty="0" smtClean="0"/>
            <a:t>D</a:t>
          </a:r>
          <a:r>
            <a:rPr lang="en-US" sz="2400" b="1" dirty="0" err="1" smtClean="0"/>
            <a:t>eamid</a:t>
          </a:r>
          <a:r>
            <a:rPr lang="tr-TR" sz="2400" b="1" dirty="0" smtClean="0"/>
            <a:t>e g</a:t>
          </a:r>
          <a:r>
            <a:rPr lang="en-US" sz="2400" b="1" dirty="0" err="1" smtClean="0"/>
            <a:t>liadin</a:t>
          </a:r>
          <a:r>
            <a:rPr lang="en-US" sz="2400" b="1" dirty="0" smtClean="0"/>
            <a:t> </a:t>
          </a:r>
          <a:r>
            <a:rPr lang="en-US" sz="2400" b="1" dirty="0" err="1" smtClean="0"/>
            <a:t>pepti</a:t>
          </a:r>
          <a:r>
            <a:rPr lang="tr-TR" sz="2400" b="1" dirty="0" smtClean="0"/>
            <a:t>t (DPG)</a:t>
          </a:r>
          <a:endParaRPr lang="tr-TR" sz="2400" dirty="0"/>
        </a:p>
      </dgm:t>
    </dgm:pt>
    <dgm:pt modelId="{D47705B6-B92F-4CC7-A94D-F4E1EF7E9811}" type="parTrans" cxnId="{EC34950A-375E-4F58-8ED7-CD41D5DBCF5E}">
      <dgm:prSet/>
      <dgm:spPr/>
      <dgm:t>
        <a:bodyPr/>
        <a:lstStyle/>
        <a:p>
          <a:endParaRPr lang="tr-TR" sz="2400"/>
        </a:p>
      </dgm:t>
    </dgm:pt>
    <dgm:pt modelId="{B3D443B0-E046-44F1-8604-13212D09043A}" type="sibTrans" cxnId="{EC34950A-375E-4F58-8ED7-CD41D5DBCF5E}">
      <dgm:prSet/>
      <dgm:spPr/>
      <dgm:t>
        <a:bodyPr/>
        <a:lstStyle/>
        <a:p>
          <a:endParaRPr lang="tr-TR" sz="2400"/>
        </a:p>
      </dgm:t>
    </dgm:pt>
    <dgm:pt modelId="{53AB1E77-6DA5-4DAE-A3B2-5C1324271D1F}">
      <dgm:prSet custT="1"/>
      <dgm:spPr/>
      <dgm:t>
        <a:bodyPr/>
        <a:lstStyle/>
        <a:p>
          <a:pPr rtl="0"/>
          <a:r>
            <a:rPr lang="tr-TR" sz="2400" b="1" dirty="0" smtClean="0"/>
            <a:t>A</a:t>
          </a:r>
          <a:r>
            <a:rPr lang="en-US" sz="2400" b="1" dirty="0" err="1" smtClean="0"/>
            <a:t>nti-gliadin</a:t>
          </a:r>
          <a:r>
            <a:rPr lang="en-US" sz="2400" b="1" dirty="0" smtClean="0"/>
            <a:t> anti</a:t>
          </a:r>
          <a:r>
            <a:rPr lang="tr-TR" sz="2400" b="1" dirty="0" smtClean="0"/>
            <a:t>korlar </a:t>
          </a:r>
          <a:r>
            <a:rPr lang="en-US" sz="2400" b="1" dirty="0" smtClean="0"/>
            <a:t>(AGA)</a:t>
          </a:r>
          <a:r>
            <a:rPr lang="tr-TR" sz="2400" b="1" dirty="0" smtClean="0"/>
            <a:t> kullanılmıyor: </a:t>
          </a:r>
          <a:r>
            <a:rPr lang="tr-TR" sz="1800" b="1" dirty="0" smtClean="0"/>
            <a:t>düşük </a:t>
          </a:r>
          <a:r>
            <a:rPr lang="tr-TR" sz="1800" b="1" dirty="0" err="1" smtClean="0"/>
            <a:t>sensivite</a:t>
          </a:r>
          <a:r>
            <a:rPr lang="tr-TR" sz="1800" b="1" dirty="0" smtClean="0"/>
            <a:t> (%</a:t>
          </a:r>
          <a:r>
            <a:rPr lang="en-US" sz="1800" b="1" dirty="0" smtClean="0"/>
            <a:t>80)</a:t>
          </a:r>
          <a:r>
            <a:rPr lang="tr-TR" sz="1800" b="1" dirty="0" smtClean="0"/>
            <a:t>, </a:t>
          </a:r>
          <a:r>
            <a:rPr lang="tr-TR" sz="1800" b="1" dirty="0" err="1" smtClean="0"/>
            <a:t>spesifisite</a:t>
          </a:r>
          <a:r>
            <a:rPr lang="tr-TR" sz="1800" b="1" dirty="0" smtClean="0"/>
            <a:t> </a:t>
          </a:r>
          <a:r>
            <a:rPr lang="en-US" sz="1800" b="1" dirty="0" smtClean="0"/>
            <a:t>(</a:t>
          </a:r>
          <a:r>
            <a:rPr lang="tr-TR" sz="1800" b="1" dirty="0" smtClean="0"/>
            <a:t>%</a:t>
          </a:r>
          <a:r>
            <a:rPr lang="en-US" sz="1800" b="1" dirty="0" smtClean="0"/>
            <a:t>80–90)</a:t>
          </a:r>
          <a:endParaRPr lang="tr-TR" sz="1800" dirty="0"/>
        </a:p>
      </dgm:t>
    </dgm:pt>
    <dgm:pt modelId="{C48597B8-33E6-4008-BAC2-C14E4CF9052D}" type="parTrans" cxnId="{D7F6F1D2-2524-417C-B637-C4642BEF7580}">
      <dgm:prSet/>
      <dgm:spPr/>
      <dgm:t>
        <a:bodyPr/>
        <a:lstStyle/>
        <a:p>
          <a:endParaRPr lang="tr-TR" sz="2400"/>
        </a:p>
      </dgm:t>
    </dgm:pt>
    <dgm:pt modelId="{91077BC0-C31C-432A-AB7B-E07457826F9F}" type="sibTrans" cxnId="{D7F6F1D2-2524-417C-B637-C4642BEF7580}">
      <dgm:prSet/>
      <dgm:spPr/>
      <dgm:t>
        <a:bodyPr/>
        <a:lstStyle/>
        <a:p>
          <a:endParaRPr lang="tr-TR" sz="2400"/>
        </a:p>
      </dgm:t>
    </dgm:pt>
    <dgm:pt modelId="{ED2C0CE5-1A4F-4F57-8A9E-22669336540B}">
      <dgm:prSet custT="1"/>
      <dgm:spPr/>
      <dgm:t>
        <a:bodyPr/>
        <a:lstStyle/>
        <a:p>
          <a:pPr rtl="0"/>
          <a:r>
            <a:rPr lang="tr-TR" sz="2400" b="1" dirty="0" smtClean="0"/>
            <a:t>Serum </a:t>
          </a:r>
          <a:r>
            <a:rPr lang="tr-TR" sz="2400" b="1" dirty="0" err="1" smtClean="0"/>
            <a:t>IgA</a:t>
          </a:r>
          <a:r>
            <a:rPr lang="tr-TR" sz="2400" b="1" dirty="0" smtClean="0"/>
            <a:t> düzeyi</a:t>
          </a:r>
          <a:endParaRPr lang="tr-TR" sz="2400" dirty="0"/>
        </a:p>
      </dgm:t>
    </dgm:pt>
    <dgm:pt modelId="{000FA5ED-9308-412E-90A8-55F53DB24EB6}" type="parTrans" cxnId="{66D0D846-0E25-48F8-91CA-B92B508C5280}">
      <dgm:prSet/>
      <dgm:spPr/>
      <dgm:t>
        <a:bodyPr/>
        <a:lstStyle/>
        <a:p>
          <a:endParaRPr lang="tr-TR" sz="2400"/>
        </a:p>
      </dgm:t>
    </dgm:pt>
    <dgm:pt modelId="{19D27FA4-E679-40D8-BC7C-50EEE2ED9B61}" type="sibTrans" cxnId="{66D0D846-0E25-48F8-91CA-B92B508C5280}">
      <dgm:prSet/>
      <dgm:spPr/>
      <dgm:t>
        <a:bodyPr/>
        <a:lstStyle/>
        <a:p>
          <a:endParaRPr lang="tr-TR" sz="2400"/>
        </a:p>
      </dgm:t>
    </dgm:pt>
    <dgm:pt modelId="{AEEEAFFE-35D6-455D-B686-CD72D1A0C0CC}">
      <dgm:prSet custT="1"/>
      <dgm:spPr/>
      <dgm:t>
        <a:bodyPr/>
        <a:lstStyle/>
        <a:p>
          <a:pPr rtl="0"/>
          <a:r>
            <a:rPr lang="tr-TR" sz="2400" b="1" dirty="0" err="1" smtClean="0"/>
            <a:t>Selektif</a:t>
          </a:r>
          <a:r>
            <a:rPr lang="tr-TR" sz="2400" b="1" dirty="0" smtClean="0"/>
            <a:t> </a:t>
          </a:r>
          <a:r>
            <a:rPr lang="tr-TR" sz="2400" b="1" dirty="0" err="1" smtClean="0"/>
            <a:t>IgA</a:t>
          </a:r>
          <a:r>
            <a:rPr lang="tr-TR" sz="2400" b="1" dirty="0" smtClean="0"/>
            <a:t> eksikliği </a:t>
          </a:r>
          <a:r>
            <a:rPr lang="tr-TR" sz="2400" b="1" dirty="0" err="1" smtClean="0"/>
            <a:t>ÇH’da</a:t>
          </a:r>
          <a:r>
            <a:rPr lang="tr-TR" sz="2400" b="1" dirty="0" smtClean="0"/>
            <a:t> %2-3, popülasyonda %</a:t>
          </a:r>
          <a:r>
            <a:rPr lang="en-US" sz="2400" b="1" dirty="0" smtClean="0"/>
            <a:t>0.002</a:t>
          </a:r>
          <a:r>
            <a:rPr lang="tr-TR" sz="2400" b="1" dirty="0" smtClean="0"/>
            <a:t> (</a:t>
          </a:r>
          <a:r>
            <a:rPr lang="tr-TR" sz="2400" b="1" dirty="0" err="1" smtClean="0"/>
            <a:t>IgA</a:t>
          </a:r>
          <a:r>
            <a:rPr lang="tr-TR" sz="2400" b="1" dirty="0" smtClean="0"/>
            <a:t> eksikliğinde ÇH %8.7)</a:t>
          </a:r>
          <a:endParaRPr lang="tr-TR" sz="2400" dirty="0"/>
        </a:p>
      </dgm:t>
    </dgm:pt>
    <dgm:pt modelId="{DDBC5C18-C83E-4F93-96D7-752D017EF048}" type="parTrans" cxnId="{40FAD86C-BED4-4932-BB32-CE486951909F}">
      <dgm:prSet/>
      <dgm:spPr/>
      <dgm:t>
        <a:bodyPr/>
        <a:lstStyle/>
        <a:p>
          <a:endParaRPr lang="tr-TR" sz="2400"/>
        </a:p>
      </dgm:t>
    </dgm:pt>
    <dgm:pt modelId="{C967928F-5C28-42B2-9DE9-71B468354F28}" type="sibTrans" cxnId="{40FAD86C-BED4-4932-BB32-CE486951909F}">
      <dgm:prSet/>
      <dgm:spPr/>
      <dgm:t>
        <a:bodyPr/>
        <a:lstStyle/>
        <a:p>
          <a:endParaRPr lang="tr-TR" sz="2400"/>
        </a:p>
      </dgm:t>
    </dgm:pt>
    <dgm:pt modelId="{663CF988-C0D5-432E-890A-E2359D18A178}">
      <dgm:prSet custT="1"/>
      <dgm:spPr/>
      <dgm:t>
        <a:bodyPr/>
        <a:lstStyle/>
        <a:p>
          <a:pPr rtl="0"/>
          <a:r>
            <a:rPr lang="tr-TR" sz="2400" b="1" dirty="0" smtClean="0"/>
            <a:t>Eksikliği </a:t>
          </a:r>
          <a:r>
            <a:rPr lang="tr-TR" sz="2400" b="1" dirty="0" err="1" smtClean="0"/>
            <a:t>IgA</a:t>
          </a:r>
          <a:r>
            <a:rPr lang="tr-TR" sz="2400" b="1" dirty="0" smtClean="0"/>
            <a:t> testlerinin güvenilirliğini azaltır-</a:t>
          </a:r>
          <a:r>
            <a:rPr lang="tr-TR" sz="2400" b="1" dirty="0" err="1" smtClean="0"/>
            <a:t>IgG</a:t>
          </a:r>
          <a:r>
            <a:rPr lang="tr-TR" sz="2400" b="1" dirty="0" smtClean="0"/>
            <a:t> tipi antikorlar (%90) kullanılır</a:t>
          </a:r>
          <a:endParaRPr lang="tr-TR" sz="2400" dirty="0"/>
        </a:p>
      </dgm:t>
    </dgm:pt>
    <dgm:pt modelId="{6D04181A-EC4D-4E47-9BCA-D3DFB2F286AF}" type="parTrans" cxnId="{2685D205-F303-4132-A81E-8F37BC3C3B6F}">
      <dgm:prSet/>
      <dgm:spPr/>
      <dgm:t>
        <a:bodyPr/>
        <a:lstStyle/>
        <a:p>
          <a:endParaRPr lang="tr-TR" sz="2400"/>
        </a:p>
      </dgm:t>
    </dgm:pt>
    <dgm:pt modelId="{6DA2A47B-CB2A-4D48-862C-1116BD387D79}" type="sibTrans" cxnId="{2685D205-F303-4132-A81E-8F37BC3C3B6F}">
      <dgm:prSet/>
      <dgm:spPr/>
      <dgm:t>
        <a:bodyPr/>
        <a:lstStyle/>
        <a:p>
          <a:endParaRPr lang="tr-TR" sz="2400"/>
        </a:p>
      </dgm:t>
    </dgm:pt>
    <dgm:pt modelId="{09B14842-0B33-42D5-A3B0-4FDD7F076CD3}">
      <dgm:prSet custT="1"/>
      <dgm:spPr/>
      <dgm:t>
        <a:bodyPr/>
        <a:lstStyle/>
        <a:p>
          <a:pPr rtl="0"/>
          <a:r>
            <a:rPr lang="tr-TR" sz="2400" b="1" dirty="0" smtClean="0"/>
            <a:t>En güvenilir test EMA-</a:t>
          </a:r>
          <a:r>
            <a:rPr lang="tr-TR" sz="2400" b="1" dirty="0" err="1" smtClean="0"/>
            <a:t>IgA</a:t>
          </a:r>
          <a:r>
            <a:rPr lang="tr-TR" sz="2400" b="1" dirty="0" smtClean="0"/>
            <a:t> ancak en çok kullanılan TTG </a:t>
          </a:r>
          <a:r>
            <a:rPr lang="tr-TR" sz="2400" b="1" dirty="0" err="1" smtClean="0"/>
            <a:t>IgA</a:t>
          </a:r>
          <a:r>
            <a:rPr lang="tr-TR" sz="2400" b="1" dirty="0" smtClean="0"/>
            <a:t> </a:t>
          </a:r>
          <a:endParaRPr lang="tr-TR" sz="2400" b="1" dirty="0"/>
        </a:p>
      </dgm:t>
    </dgm:pt>
    <dgm:pt modelId="{B977F2F1-746B-4263-97D0-15B0C7F0CFDA}" type="parTrans" cxnId="{BAF2AFDC-5022-4DEB-9057-E31786852607}">
      <dgm:prSet/>
      <dgm:spPr/>
      <dgm:t>
        <a:bodyPr/>
        <a:lstStyle/>
        <a:p>
          <a:endParaRPr lang="tr-TR" sz="2400"/>
        </a:p>
      </dgm:t>
    </dgm:pt>
    <dgm:pt modelId="{435E5A8C-1550-4A73-9D21-5D5710EA2B5A}" type="sibTrans" cxnId="{BAF2AFDC-5022-4DEB-9057-E31786852607}">
      <dgm:prSet/>
      <dgm:spPr/>
      <dgm:t>
        <a:bodyPr/>
        <a:lstStyle/>
        <a:p>
          <a:endParaRPr lang="tr-TR" sz="2400"/>
        </a:p>
      </dgm:t>
    </dgm:pt>
    <dgm:pt modelId="{E78788AA-091B-4DDD-A4DE-120661B5361A}">
      <dgm:prSet custT="1"/>
      <dgm:spPr/>
      <dgm:t>
        <a:bodyPr/>
        <a:lstStyle/>
        <a:p>
          <a:pPr rtl="0"/>
          <a:r>
            <a:rPr lang="tr-TR" sz="2400" b="1" smtClean="0"/>
            <a:t>Testten en az 2 hafta öncesine kadar gluten alınıyor olmalıdır</a:t>
          </a:r>
          <a:endParaRPr lang="tr-TR" sz="2400"/>
        </a:p>
      </dgm:t>
    </dgm:pt>
    <dgm:pt modelId="{71E5BD97-0CF2-4A25-A1B6-6A0686E79A01}" type="parTrans" cxnId="{56442028-3375-4304-BDC7-AFE45E208DA2}">
      <dgm:prSet/>
      <dgm:spPr/>
      <dgm:t>
        <a:bodyPr/>
        <a:lstStyle/>
        <a:p>
          <a:endParaRPr lang="tr-TR" sz="2400"/>
        </a:p>
      </dgm:t>
    </dgm:pt>
    <dgm:pt modelId="{EB182AA6-136B-4213-B6F2-C03CCD129F64}" type="sibTrans" cxnId="{56442028-3375-4304-BDC7-AFE45E208DA2}">
      <dgm:prSet/>
      <dgm:spPr/>
      <dgm:t>
        <a:bodyPr/>
        <a:lstStyle/>
        <a:p>
          <a:endParaRPr lang="tr-TR" sz="2400"/>
        </a:p>
      </dgm:t>
    </dgm:pt>
    <dgm:pt modelId="{2A14E033-DE13-433C-9C48-D4DF9B5F7D5D}" type="pres">
      <dgm:prSet presAssocID="{81AA5BD0-6BD1-4F6B-A431-697D741DBC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B5A6FE5-DA7A-4D9F-B9A2-6CA3C6151461}" type="pres">
      <dgm:prSet presAssocID="{89316503-FA11-4EC4-9FCD-48F62291CD20}" presName="parentText" presStyleLbl="node1" presStyleIdx="0" presStyleCnt="5" custLinFactNeighborX="-80" custLinFactNeighborY="-946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E213DCB-384E-45FE-B424-703C3CC95C85}" type="pres">
      <dgm:prSet presAssocID="{89316503-FA11-4EC4-9FCD-48F62291CD20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A91BBFB-B4BB-4C4F-ABA0-F0216EF64235}" type="pres">
      <dgm:prSet presAssocID="{245B788F-C267-40AD-AB02-F363E048B8B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339FC39-B09D-4EAD-8061-0EE9E5B00B1D}" type="pres">
      <dgm:prSet presAssocID="{245B788F-C267-40AD-AB02-F363E048B8B2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F5BC6FE-AC6A-4A28-9DF0-FE10EADB1F21}" type="pres">
      <dgm:prSet presAssocID="{ED2C0CE5-1A4F-4F57-8A9E-22669336540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CA6739A-B26E-41BA-B0FA-E011B0511EA0}" type="pres">
      <dgm:prSet presAssocID="{ED2C0CE5-1A4F-4F57-8A9E-22669336540B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4EDD89A-2465-41BD-B71D-37745D8A35DA}" type="pres">
      <dgm:prSet presAssocID="{09B14842-0B33-42D5-A3B0-4FDD7F076CD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D149221-149C-479C-B0FC-4D47BD6F3C64}" type="pres">
      <dgm:prSet presAssocID="{435E5A8C-1550-4A73-9D21-5D5710EA2B5A}" presName="spacer" presStyleCnt="0"/>
      <dgm:spPr/>
    </dgm:pt>
    <dgm:pt modelId="{2A986687-58CC-47FD-84BC-EDD75A5EAB50}" type="pres">
      <dgm:prSet presAssocID="{E78788AA-091B-4DDD-A4DE-120661B5361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0FAD86C-BED4-4932-BB32-CE486951909F}" srcId="{ED2C0CE5-1A4F-4F57-8A9E-22669336540B}" destId="{AEEEAFFE-35D6-455D-B686-CD72D1A0C0CC}" srcOrd="0" destOrd="0" parTransId="{DDBC5C18-C83E-4F93-96D7-752D017EF048}" sibTransId="{C967928F-5C28-42B2-9DE9-71B468354F28}"/>
    <dgm:cxn modelId="{D3686608-1222-4687-BD48-27AA61730F61}" type="presOf" srcId="{A00CD434-4CBA-4659-A41B-AD80C1DABB1D}" destId="{C339FC39-B09D-4EAD-8061-0EE9E5B00B1D}" srcOrd="0" destOrd="0" presId="urn:microsoft.com/office/officeart/2005/8/layout/vList2"/>
    <dgm:cxn modelId="{B00FA09F-B56E-487E-8A17-A4EFBB60FA55}" type="presOf" srcId="{ED2C0CE5-1A4F-4F57-8A9E-22669336540B}" destId="{2F5BC6FE-AC6A-4A28-9DF0-FE10EADB1F21}" srcOrd="0" destOrd="0" presId="urn:microsoft.com/office/officeart/2005/8/layout/vList2"/>
    <dgm:cxn modelId="{56442028-3375-4304-BDC7-AFE45E208DA2}" srcId="{81AA5BD0-6BD1-4F6B-A431-697D741DBC7D}" destId="{E78788AA-091B-4DDD-A4DE-120661B5361A}" srcOrd="4" destOrd="0" parTransId="{71E5BD97-0CF2-4A25-A1B6-6A0686E79A01}" sibTransId="{EB182AA6-136B-4213-B6F2-C03CCD129F64}"/>
    <dgm:cxn modelId="{6FA0E9C9-5BD9-4B45-8720-738663299C4A}" type="presOf" srcId="{89316503-FA11-4EC4-9FCD-48F62291CD20}" destId="{7B5A6FE5-DA7A-4D9F-B9A2-6CA3C6151461}" srcOrd="0" destOrd="0" presId="urn:microsoft.com/office/officeart/2005/8/layout/vList2"/>
    <dgm:cxn modelId="{E5F5BAF6-2B80-44CD-945E-FF25F240710D}" type="presOf" srcId="{AEEEAFFE-35D6-455D-B686-CD72D1A0C0CC}" destId="{FCA6739A-B26E-41BA-B0FA-E011B0511EA0}" srcOrd="0" destOrd="0" presId="urn:microsoft.com/office/officeart/2005/8/layout/vList2"/>
    <dgm:cxn modelId="{8965DA38-CCCA-41DA-9673-D2532FD16D75}" type="presOf" srcId="{663CF988-C0D5-432E-890A-E2359D18A178}" destId="{FCA6739A-B26E-41BA-B0FA-E011B0511EA0}" srcOrd="0" destOrd="1" presId="urn:microsoft.com/office/officeart/2005/8/layout/vList2"/>
    <dgm:cxn modelId="{F22B00A6-443E-4BB1-AC60-3EA9C9A9B458}" srcId="{81AA5BD0-6BD1-4F6B-A431-697D741DBC7D}" destId="{245B788F-C267-40AD-AB02-F363E048B8B2}" srcOrd="1" destOrd="0" parTransId="{7E56C5D1-DE13-4A38-9D37-4ACFA76719C5}" sibTransId="{3CF59A9A-958E-49B7-9617-E4FB925A5B09}"/>
    <dgm:cxn modelId="{65F7D72C-FB8F-4314-9C11-DE94ECD0D6E9}" srcId="{81AA5BD0-6BD1-4F6B-A431-697D741DBC7D}" destId="{89316503-FA11-4EC4-9FCD-48F62291CD20}" srcOrd="0" destOrd="0" parTransId="{F89A312A-2FD2-4D68-9FB4-A39D1DE90772}" sibTransId="{78B180BC-9E2B-4497-A89E-5C9E463AB793}"/>
    <dgm:cxn modelId="{E52E23B3-2033-43A7-9F83-D11B184D1F0D}" type="presOf" srcId="{81AA5BD0-6BD1-4F6B-A431-697D741DBC7D}" destId="{2A14E033-DE13-433C-9C48-D4DF9B5F7D5D}" srcOrd="0" destOrd="0" presId="urn:microsoft.com/office/officeart/2005/8/layout/vList2"/>
    <dgm:cxn modelId="{EC34950A-375E-4F58-8ED7-CD41D5DBCF5E}" srcId="{245B788F-C267-40AD-AB02-F363E048B8B2}" destId="{A00CD434-4CBA-4659-A41B-AD80C1DABB1D}" srcOrd="0" destOrd="0" parTransId="{D47705B6-B92F-4CC7-A94D-F4E1EF7E9811}" sibTransId="{B3D443B0-E046-44F1-8604-13212D09043A}"/>
    <dgm:cxn modelId="{66D0D846-0E25-48F8-91CA-B92B508C5280}" srcId="{81AA5BD0-6BD1-4F6B-A431-697D741DBC7D}" destId="{ED2C0CE5-1A4F-4F57-8A9E-22669336540B}" srcOrd="2" destOrd="0" parTransId="{000FA5ED-9308-412E-90A8-55F53DB24EB6}" sibTransId="{19D27FA4-E679-40D8-BC7C-50EEE2ED9B61}"/>
    <dgm:cxn modelId="{FCD0BD72-49C4-49A6-B5C0-F2A258C3BB06}" type="presOf" srcId="{E78788AA-091B-4DDD-A4DE-120661B5361A}" destId="{2A986687-58CC-47FD-84BC-EDD75A5EAB50}" srcOrd="0" destOrd="0" presId="urn:microsoft.com/office/officeart/2005/8/layout/vList2"/>
    <dgm:cxn modelId="{2685D205-F303-4132-A81E-8F37BC3C3B6F}" srcId="{ED2C0CE5-1A4F-4F57-8A9E-22669336540B}" destId="{663CF988-C0D5-432E-890A-E2359D18A178}" srcOrd="1" destOrd="0" parTransId="{6D04181A-EC4D-4E47-9BCA-D3DFB2F286AF}" sibTransId="{6DA2A47B-CB2A-4D48-862C-1116BD387D79}"/>
    <dgm:cxn modelId="{6B50C1BF-C724-4DD3-BEE7-2A3929A55D51}" type="presOf" srcId="{245B788F-C267-40AD-AB02-F363E048B8B2}" destId="{0A91BBFB-B4BB-4C4F-ABA0-F0216EF64235}" srcOrd="0" destOrd="0" presId="urn:microsoft.com/office/officeart/2005/8/layout/vList2"/>
    <dgm:cxn modelId="{869C2F38-3FEB-4557-AE0F-6F01046915DF}" type="presOf" srcId="{53AB1E77-6DA5-4DAE-A3B2-5C1324271D1F}" destId="{C339FC39-B09D-4EAD-8061-0EE9E5B00B1D}" srcOrd="0" destOrd="1" presId="urn:microsoft.com/office/officeart/2005/8/layout/vList2"/>
    <dgm:cxn modelId="{DCDC188D-0780-429F-BFF2-F19E07AC046E}" type="presOf" srcId="{09B14842-0B33-42D5-A3B0-4FDD7F076CD3}" destId="{C4EDD89A-2465-41BD-B71D-37745D8A35DA}" srcOrd="0" destOrd="0" presId="urn:microsoft.com/office/officeart/2005/8/layout/vList2"/>
    <dgm:cxn modelId="{D7F6F1D2-2524-417C-B637-C4642BEF7580}" srcId="{245B788F-C267-40AD-AB02-F363E048B8B2}" destId="{53AB1E77-6DA5-4DAE-A3B2-5C1324271D1F}" srcOrd="1" destOrd="0" parTransId="{C48597B8-33E6-4008-BAC2-C14E4CF9052D}" sibTransId="{91077BC0-C31C-432A-AB7B-E07457826F9F}"/>
    <dgm:cxn modelId="{2BC4B575-C93E-4138-AF47-9B07AC09207A}" srcId="{89316503-FA11-4EC4-9FCD-48F62291CD20}" destId="{DB34305C-0B11-4AB8-9391-171099BBC7D0}" srcOrd="0" destOrd="0" parTransId="{6C973182-96BC-47E8-812C-E8425EFAE949}" sibTransId="{D5C19CDA-5DF0-4803-B7D8-A522CBB21127}"/>
    <dgm:cxn modelId="{BAF2AFDC-5022-4DEB-9057-E31786852607}" srcId="{81AA5BD0-6BD1-4F6B-A431-697D741DBC7D}" destId="{09B14842-0B33-42D5-A3B0-4FDD7F076CD3}" srcOrd="3" destOrd="0" parTransId="{B977F2F1-746B-4263-97D0-15B0C7F0CFDA}" sibTransId="{435E5A8C-1550-4A73-9D21-5D5710EA2B5A}"/>
    <dgm:cxn modelId="{3FBF1CEA-74C9-42B2-B353-B148BE3162C2}" type="presOf" srcId="{DB34305C-0B11-4AB8-9391-171099BBC7D0}" destId="{4E213DCB-384E-45FE-B424-703C3CC95C85}" srcOrd="0" destOrd="0" presId="urn:microsoft.com/office/officeart/2005/8/layout/vList2"/>
    <dgm:cxn modelId="{947F7BF0-D00D-4B94-844C-7334862FA763}" type="presParOf" srcId="{2A14E033-DE13-433C-9C48-D4DF9B5F7D5D}" destId="{7B5A6FE5-DA7A-4D9F-B9A2-6CA3C6151461}" srcOrd="0" destOrd="0" presId="urn:microsoft.com/office/officeart/2005/8/layout/vList2"/>
    <dgm:cxn modelId="{A43D7DDD-E5E2-49C9-866E-F9D3ED765D47}" type="presParOf" srcId="{2A14E033-DE13-433C-9C48-D4DF9B5F7D5D}" destId="{4E213DCB-384E-45FE-B424-703C3CC95C85}" srcOrd="1" destOrd="0" presId="urn:microsoft.com/office/officeart/2005/8/layout/vList2"/>
    <dgm:cxn modelId="{E743F833-C8B0-4313-8D3E-3DE1DBBF3DFD}" type="presParOf" srcId="{2A14E033-DE13-433C-9C48-D4DF9B5F7D5D}" destId="{0A91BBFB-B4BB-4C4F-ABA0-F0216EF64235}" srcOrd="2" destOrd="0" presId="urn:microsoft.com/office/officeart/2005/8/layout/vList2"/>
    <dgm:cxn modelId="{72100CF2-E239-488D-B501-BE63091936B2}" type="presParOf" srcId="{2A14E033-DE13-433C-9C48-D4DF9B5F7D5D}" destId="{C339FC39-B09D-4EAD-8061-0EE9E5B00B1D}" srcOrd="3" destOrd="0" presId="urn:microsoft.com/office/officeart/2005/8/layout/vList2"/>
    <dgm:cxn modelId="{54381694-17A3-4349-A7DE-B4D7259E96D3}" type="presParOf" srcId="{2A14E033-DE13-433C-9C48-D4DF9B5F7D5D}" destId="{2F5BC6FE-AC6A-4A28-9DF0-FE10EADB1F21}" srcOrd="4" destOrd="0" presId="urn:microsoft.com/office/officeart/2005/8/layout/vList2"/>
    <dgm:cxn modelId="{685F48DB-6163-401D-9827-5C7280DA33AC}" type="presParOf" srcId="{2A14E033-DE13-433C-9C48-D4DF9B5F7D5D}" destId="{FCA6739A-B26E-41BA-B0FA-E011B0511EA0}" srcOrd="5" destOrd="0" presId="urn:microsoft.com/office/officeart/2005/8/layout/vList2"/>
    <dgm:cxn modelId="{CB0DD70E-3CDF-4CE1-BDF1-503B0C809078}" type="presParOf" srcId="{2A14E033-DE13-433C-9C48-D4DF9B5F7D5D}" destId="{C4EDD89A-2465-41BD-B71D-37745D8A35DA}" srcOrd="6" destOrd="0" presId="urn:microsoft.com/office/officeart/2005/8/layout/vList2"/>
    <dgm:cxn modelId="{BF23303D-E763-4DEA-BEC2-9CCF63EE4DDD}" type="presParOf" srcId="{2A14E033-DE13-433C-9C48-D4DF9B5F7D5D}" destId="{DD149221-149C-479C-B0FC-4D47BD6F3C64}" srcOrd="7" destOrd="0" presId="urn:microsoft.com/office/officeart/2005/8/layout/vList2"/>
    <dgm:cxn modelId="{D94E0302-EE1C-45B5-83F3-745678BFA367}" type="presParOf" srcId="{2A14E033-DE13-433C-9C48-D4DF9B5F7D5D}" destId="{2A986687-58CC-47FD-84BC-EDD75A5EAB5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DF2F297-78F7-4580-A52C-C653A137226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tr-TR"/>
        </a:p>
      </dgm:t>
    </dgm:pt>
    <dgm:pt modelId="{DC84563A-CE5C-4931-9C32-C9CF4FBDB560}">
      <dgm:prSet/>
      <dgm:spPr/>
      <dgm:t>
        <a:bodyPr/>
        <a:lstStyle/>
        <a:p>
          <a:pPr rtl="0"/>
          <a:r>
            <a:rPr lang="tr-TR" b="1" dirty="0" smtClean="0"/>
            <a:t>Genetik test</a:t>
          </a:r>
          <a:endParaRPr lang="tr-TR" dirty="0"/>
        </a:p>
      </dgm:t>
    </dgm:pt>
    <dgm:pt modelId="{2D8145C2-97E2-4EDC-9404-D18D6AB9E4B1}" type="parTrans" cxnId="{90C6F5C7-4885-4494-99E2-9C8886B89D08}">
      <dgm:prSet/>
      <dgm:spPr/>
      <dgm:t>
        <a:bodyPr/>
        <a:lstStyle/>
        <a:p>
          <a:endParaRPr lang="tr-TR"/>
        </a:p>
      </dgm:t>
    </dgm:pt>
    <dgm:pt modelId="{4D65F216-7152-4973-B93F-BDB01DDF3425}" type="sibTrans" cxnId="{90C6F5C7-4885-4494-99E2-9C8886B89D08}">
      <dgm:prSet/>
      <dgm:spPr/>
      <dgm:t>
        <a:bodyPr/>
        <a:lstStyle/>
        <a:p>
          <a:endParaRPr lang="tr-TR"/>
        </a:p>
      </dgm:t>
    </dgm:pt>
    <dgm:pt modelId="{9D608D75-96E2-4FDF-9073-56A6AC47F677}" type="pres">
      <dgm:prSet presAssocID="{CDF2F297-78F7-4580-A52C-C653A13722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EA7AFFC-F43A-4A22-8D9C-7E78782EC4CE}" type="pres">
      <dgm:prSet presAssocID="{DC84563A-CE5C-4931-9C32-C9CF4FBDB560}" presName="parentText" presStyleLbl="node1" presStyleIdx="0" presStyleCnt="1" custLinFactNeighborX="502" custLinFactNeighborY="-1823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5D57846-F7EC-487D-8B42-17E4F1EE4443}" type="presOf" srcId="{CDF2F297-78F7-4580-A52C-C653A1372269}" destId="{9D608D75-96E2-4FDF-9073-56A6AC47F677}" srcOrd="0" destOrd="0" presId="urn:microsoft.com/office/officeart/2005/8/layout/vList2"/>
    <dgm:cxn modelId="{90C6F5C7-4885-4494-99E2-9C8886B89D08}" srcId="{CDF2F297-78F7-4580-A52C-C653A1372269}" destId="{DC84563A-CE5C-4931-9C32-C9CF4FBDB560}" srcOrd="0" destOrd="0" parTransId="{2D8145C2-97E2-4EDC-9404-D18D6AB9E4B1}" sibTransId="{4D65F216-7152-4973-B93F-BDB01DDF3425}"/>
    <dgm:cxn modelId="{9C7C5C89-E1E2-4DD8-8200-19F688D5028D}" type="presOf" srcId="{DC84563A-CE5C-4931-9C32-C9CF4FBDB560}" destId="{FEA7AFFC-F43A-4A22-8D9C-7E78782EC4CE}" srcOrd="0" destOrd="0" presId="urn:microsoft.com/office/officeart/2005/8/layout/vList2"/>
    <dgm:cxn modelId="{F0A66A80-A688-4F98-829C-EC74807D4547}" type="presParOf" srcId="{9D608D75-96E2-4FDF-9073-56A6AC47F677}" destId="{FEA7AFFC-F43A-4A22-8D9C-7E78782EC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BFC1D28-C1E6-4359-86A5-C81265932513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47832168-69A3-44EF-8333-7CCFC8B7D732}">
      <dgm:prSet custT="1"/>
      <dgm:spPr/>
      <dgm:t>
        <a:bodyPr/>
        <a:lstStyle/>
        <a:p>
          <a:pPr rtl="0"/>
          <a:r>
            <a:rPr lang="tr-TR" sz="2400" b="1" dirty="0" smtClean="0"/>
            <a:t>Class II </a:t>
          </a:r>
          <a:r>
            <a:rPr lang="tr-TR" sz="2400" b="1" dirty="0" err="1" smtClean="0"/>
            <a:t>heterodimerleri</a:t>
          </a:r>
          <a:r>
            <a:rPr lang="tr-TR" sz="2400" b="1" dirty="0" smtClean="0"/>
            <a:t> kodlayan genler:</a:t>
          </a:r>
          <a:r>
            <a:rPr lang="en-US" sz="2400" b="1" i="1" dirty="0" smtClean="0"/>
            <a:t>HLA </a:t>
          </a:r>
          <a:r>
            <a:rPr lang="en-US" sz="2400" b="1" dirty="0" smtClean="0"/>
            <a:t>(human leukocyte</a:t>
          </a:r>
          <a:r>
            <a:rPr lang="tr-TR" sz="2400" b="1" dirty="0" smtClean="0"/>
            <a:t> </a:t>
          </a:r>
          <a:r>
            <a:rPr lang="tr-TR" sz="2400" b="1" dirty="0" err="1" smtClean="0"/>
            <a:t>antigen</a:t>
          </a:r>
          <a:r>
            <a:rPr lang="tr-TR" sz="2400" b="1" dirty="0" smtClean="0"/>
            <a:t>)-</a:t>
          </a:r>
          <a:r>
            <a:rPr lang="tr-TR" sz="2400" b="1" i="1" dirty="0" smtClean="0"/>
            <a:t>DQ2 </a:t>
          </a:r>
          <a:r>
            <a:rPr lang="tr-TR" sz="2400" b="1" i="0" dirty="0" smtClean="0"/>
            <a:t>veya</a:t>
          </a:r>
          <a:r>
            <a:rPr lang="tr-TR" sz="2400" b="1" i="1" dirty="0" smtClean="0"/>
            <a:t> </a:t>
          </a:r>
          <a:r>
            <a:rPr lang="tr-TR" sz="2400" b="1" dirty="0" smtClean="0"/>
            <a:t>HLA-</a:t>
          </a:r>
          <a:r>
            <a:rPr lang="tr-TR" sz="2400" b="1" i="1" dirty="0" smtClean="0"/>
            <a:t>DQ8</a:t>
          </a:r>
          <a:endParaRPr lang="tr-TR" sz="2400" b="1" dirty="0"/>
        </a:p>
      </dgm:t>
    </dgm:pt>
    <dgm:pt modelId="{ACA44777-F6F1-4D37-A8CA-2F80DF905D76}" type="parTrans" cxnId="{F4CA408A-47F2-4A3D-8B72-0B156F4AD19D}">
      <dgm:prSet/>
      <dgm:spPr/>
      <dgm:t>
        <a:bodyPr/>
        <a:lstStyle/>
        <a:p>
          <a:endParaRPr lang="tr-TR" sz="2400" b="1"/>
        </a:p>
      </dgm:t>
    </dgm:pt>
    <dgm:pt modelId="{241F1FF2-0E3F-4766-998F-865024F774C1}" type="sibTrans" cxnId="{F4CA408A-47F2-4A3D-8B72-0B156F4AD19D}">
      <dgm:prSet/>
      <dgm:spPr/>
      <dgm:t>
        <a:bodyPr/>
        <a:lstStyle/>
        <a:p>
          <a:endParaRPr lang="tr-TR" sz="2400" b="1"/>
        </a:p>
      </dgm:t>
    </dgm:pt>
    <dgm:pt modelId="{60C7E2AE-756F-4750-A2C6-8F41BF5F00E3}">
      <dgm:prSet custT="1"/>
      <dgm:spPr/>
      <dgm:t>
        <a:bodyPr/>
        <a:lstStyle/>
        <a:p>
          <a:pPr rtl="0"/>
          <a:r>
            <a:rPr lang="en-US" sz="2400" b="1" i="1" dirty="0" smtClean="0"/>
            <a:t>HLA</a:t>
          </a:r>
          <a:r>
            <a:rPr lang="en-US" sz="2400" b="1" dirty="0" smtClean="0"/>
            <a:t>-</a:t>
          </a:r>
          <a:r>
            <a:rPr lang="en-US" sz="2400" b="1" i="1" dirty="0" smtClean="0"/>
            <a:t>DQ2/</a:t>
          </a:r>
          <a:r>
            <a:rPr lang="en-US" sz="2400" b="1" dirty="0" smtClean="0"/>
            <a:t>-</a:t>
          </a:r>
          <a:r>
            <a:rPr lang="en-US" sz="2400" b="1" i="1" dirty="0" smtClean="0"/>
            <a:t>DQ8 </a:t>
          </a:r>
          <a:r>
            <a:rPr lang="en-US" sz="2400" b="1" dirty="0" smtClean="0"/>
            <a:t>gen</a:t>
          </a:r>
          <a:r>
            <a:rPr lang="tr-TR" sz="2400" b="1" dirty="0" err="1" smtClean="0"/>
            <a:t>leri</a:t>
          </a:r>
          <a:r>
            <a:rPr lang="tr-TR" sz="2400" b="1" dirty="0" smtClean="0"/>
            <a:t> gerekli ancak yeterli değil-toplumun %30-40’ında bulunur</a:t>
          </a:r>
          <a:endParaRPr lang="tr-TR" sz="2400" b="1" dirty="0"/>
        </a:p>
      </dgm:t>
    </dgm:pt>
    <dgm:pt modelId="{AB082B73-C0BE-42F2-AEE9-32ED0C230435}" type="parTrans" cxnId="{E5B40B7F-AB78-4DD4-BAE6-8AEDDFCB39C9}">
      <dgm:prSet/>
      <dgm:spPr/>
      <dgm:t>
        <a:bodyPr/>
        <a:lstStyle/>
        <a:p>
          <a:endParaRPr lang="tr-TR" sz="2400" b="1"/>
        </a:p>
      </dgm:t>
    </dgm:pt>
    <dgm:pt modelId="{709F94C2-6C59-4304-9573-1F1BEDE4964C}" type="sibTrans" cxnId="{E5B40B7F-AB78-4DD4-BAE6-8AEDDFCB39C9}">
      <dgm:prSet/>
      <dgm:spPr/>
      <dgm:t>
        <a:bodyPr/>
        <a:lstStyle/>
        <a:p>
          <a:endParaRPr lang="tr-TR" sz="2400" b="1"/>
        </a:p>
      </dgm:t>
    </dgm:pt>
    <dgm:pt modelId="{D8A192B2-C4C3-419B-88CA-5A26492B09BB}">
      <dgm:prSet custT="1"/>
      <dgm:spPr/>
      <dgm:t>
        <a:bodyPr/>
        <a:lstStyle/>
        <a:p>
          <a:pPr rtl="0"/>
          <a:r>
            <a:rPr lang="tr-TR" sz="2400" b="1" dirty="0" smtClean="0"/>
            <a:t>Tanıdaki değeri dışlama anlamındadır-ikisi de negatif ise hastalık gelişme riski çok düşük</a:t>
          </a:r>
          <a:endParaRPr lang="tr-TR" sz="2400" b="1" dirty="0"/>
        </a:p>
      </dgm:t>
    </dgm:pt>
    <dgm:pt modelId="{FE589669-5852-42C9-B7A7-DEC109C98E2F}" type="parTrans" cxnId="{650F7AC3-AC38-489E-AD0B-11BD174430AA}">
      <dgm:prSet/>
      <dgm:spPr/>
      <dgm:t>
        <a:bodyPr/>
        <a:lstStyle/>
        <a:p>
          <a:endParaRPr lang="tr-TR" sz="2400" b="1"/>
        </a:p>
      </dgm:t>
    </dgm:pt>
    <dgm:pt modelId="{543D3C5E-0E9C-48ED-9A6F-90801945B4D3}" type="sibTrans" cxnId="{650F7AC3-AC38-489E-AD0B-11BD174430AA}">
      <dgm:prSet/>
      <dgm:spPr/>
      <dgm:t>
        <a:bodyPr/>
        <a:lstStyle/>
        <a:p>
          <a:endParaRPr lang="tr-TR" sz="2400" b="1"/>
        </a:p>
      </dgm:t>
    </dgm:pt>
    <dgm:pt modelId="{D5B9F0DE-33BA-4D57-B192-C741736AAA92}">
      <dgm:prSet custT="1"/>
      <dgm:spPr/>
      <dgm:t>
        <a:bodyPr/>
        <a:lstStyle/>
        <a:p>
          <a:pPr rtl="0"/>
          <a:r>
            <a:rPr lang="tr-TR" sz="2400" b="1" dirty="0" smtClean="0"/>
            <a:t>ESPGHAN 2020 önerileri:</a:t>
          </a:r>
          <a:endParaRPr lang="tr-TR" sz="2400" b="1" dirty="0"/>
        </a:p>
      </dgm:t>
    </dgm:pt>
    <dgm:pt modelId="{7CB8986E-0217-4E44-BD80-E2DF200B2581}" type="parTrans" cxnId="{DCFA0A7D-DC61-4C44-BBA6-35FFF7D9B9F9}">
      <dgm:prSet/>
      <dgm:spPr/>
      <dgm:t>
        <a:bodyPr/>
        <a:lstStyle/>
        <a:p>
          <a:endParaRPr lang="tr-TR" sz="2400" b="1"/>
        </a:p>
      </dgm:t>
    </dgm:pt>
    <dgm:pt modelId="{E768EDFA-DEB7-4456-A569-4AC10202F636}" type="sibTrans" cxnId="{DCFA0A7D-DC61-4C44-BBA6-35FFF7D9B9F9}">
      <dgm:prSet/>
      <dgm:spPr/>
      <dgm:t>
        <a:bodyPr/>
        <a:lstStyle/>
        <a:p>
          <a:endParaRPr lang="tr-TR" sz="2400" b="1"/>
        </a:p>
      </dgm:t>
    </dgm:pt>
    <dgm:pt modelId="{F2558ECF-D95F-400D-8747-2B48FA5449EC}">
      <dgm:prSet custT="1"/>
      <dgm:spPr/>
      <dgm:t>
        <a:bodyPr/>
        <a:lstStyle/>
        <a:p>
          <a:pPr rtl="0"/>
          <a:r>
            <a:rPr lang="tr-TR" sz="2400" b="1" dirty="0" err="1" smtClean="0"/>
            <a:t>Asemptomatik</a:t>
          </a:r>
          <a:r>
            <a:rPr lang="tr-TR" sz="2400" b="1" dirty="0" smtClean="0"/>
            <a:t> olup TTGA&gt;10 kat olanlarda HLA gereksiz</a:t>
          </a:r>
          <a:endParaRPr lang="tr-TR" sz="2400" b="1" dirty="0"/>
        </a:p>
      </dgm:t>
    </dgm:pt>
    <dgm:pt modelId="{7EE213EC-7588-443B-8D10-68A0154A2B10}" type="parTrans" cxnId="{D26A62AC-BCE0-4582-B152-6A7D103EBD10}">
      <dgm:prSet/>
      <dgm:spPr/>
      <dgm:t>
        <a:bodyPr/>
        <a:lstStyle/>
        <a:p>
          <a:endParaRPr lang="tr-TR" sz="2400" b="1"/>
        </a:p>
      </dgm:t>
    </dgm:pt>
    <dgm:pt modelId="{B0CC833B-7084-4215-B08E-22F464ABEDFC}" type="sibTrans" cxnId="{D26A62AC-BCE0-4582-B152-6A7D103EBD10}">
      <dgm:prSet/>
      <dgm:spPr/>
      <dgm:t>
        <a:bodyPr/>
        <a:lstStyle/>
        <a:p>
          <a:endParaRPr lang="tr-TR" sz="2400" b="1"/>
        </a:p>
      </dgm:t>
    </dgm:pt>
    <dgm:pt modelId="{DEB2F2BB-FABC-4256-B172-A664E640A3E4}">
      <dgm:prSet custT="1"/>
      <dgm:spPr/>
      <dgm:t>
        <a:bodyPr/>
        <a:lstStyle/>
        <a:p>
          <a:pPr rtl="0"/>
          <a:r>
            <a:rPr lang="tr-TR" sz="2400" b="1" dirty="0" smtClean="0"/>
            <a:t>Negatiflik hastalık ihtimalini çok düşürür</a:t>
          </a:r>
          <a:endParaRPr lang="tr-TR" sz="2400" b="1" dirty="0"/>
        </a:p>
      </dgm:t>
    </dgm:pt>
    <dgm:pt modelId="{2FB514BF-C721-4581-BB09-B8ABD32E6B88}" type="parTrans" cxnId="{D9CEE7B6-FAC4-464C-93FA-6A802770F007}">
      <dgm:prSet/>
      <dgm:spPr/>
      <dgm:t>
        <a:bodyPr/>
        <a:lstStyle/>
        <a:p>
          <a:endParaRPr lang="tr-TR"/>
        </a:p>
      </dgm:t>
    </dgm:pt>
    <dgm:pt modelId="{FBF180A4-8567-4427-9F61-54EAD9E06146}" type="sibTrans" cxnId="{D9CEE7B6-FAC4-464C-93FA-6A802770F007}">
      <dgm:prSet/>
      <dgm:spPr/>
      <dgm:t>
        <a:bodyPr/>
        <a:lstStyle/>
        <a:p>
          <a:endParaRPr lang="tr-TR"/>
        </a:p>
      </dgm:t>
    </dgm:pt>
    <dgm:pt modelId="{EA00A2DA-95A9-4A48-9374-A111AAB89332}">
      <dgm:prSet custT="1"/>
      <dgm:spPr/>
      <dgm:t>
        <a:bodyPr/>
        <a:lstStyle/>
        <a:p>
          <a:pPr rtl="0"/>
          <a:r>
            <a:rPr lang="tr-TR" sz="2400" b="1" dirty="0" smtClean="0"/>
            <a:t>T1DM’de maliyet etkin değil: </a:t>
          </a:r>
          <a:r>
            <a:rPr lang="en-US" sz="2400" b="1" dirty="0" smtClean="0"/>
            <a:t>HLA-DQ2/-DQ8 </a:t>
          </a:r>
          <a:r>
            <a:rPr lang="en-US" sz="2400" b="1" dirty="0" err="1" smtClean="0"/>
            <a:t>heteroz</a:t>
          </a:r>
          <a:r>
            <a:rPr lang="tr-TR" sz="2400" b="1" dirty="0" err="1" smtClean="0"/>
            <a:t>igotluk</a:t>
          </a:r>
          <a:r>
            <a:rPr lang="tr-TR" sz="2400" b="1" dirty="0" smtClean="0"/>
            <a:t> %30-86 </a:t>
          </a:r>
          <a:endParaRPr lang="tr-TR" sz="2400" b="1" dirty="0"/>
        </a:p>
      </dgm:t>
    </dgm:pt>
    <dgm:pt modelId="{46FF61D2-AF78-4A87-B237-F09668FC3F44}" type="parTrans" cxnId="{4B11F1FA-089C-4738-9111-EE9FE8A06AE8}">
      <dgm:prSet/>
      <dgm:spPr/>
      <dgm:t>
        <a:bodyPr/>
        <a:lstStyle/>
        <a:p>
          <a:endParaRPr lang="tr-TR"/>
        </a:p>
      </dgm:t>
    </dgm:pt>
    <dgm:pt modelId="{8B221758-BEA2-43CA-8552-E46B0F7A0918}" type="sibTrans" cxnId="{4B11F1FA-089C-4738-9111-EE9FE8A06AE8}">
      <dgm:prSet/>
      <dgm:spPr/>
      <dgm:t>
        <a:bodyPr/>
        <a:lstStyle/>
        <a:p>
          <a:endParaRPr lang="tr-TR"/>
        </a:p>
      </dgm:t>
    </dgm:pt>
    <dgm:pt modelId="{AB64B094-903D-4AA9-BA36-0481643DCED7}">
      <dgm:prSet custT="1"/>
      <dgm:spPr/>
      <dgm:t>
        <a:bodyPr/>
        <a:lstStyle/>
        <a:p>
          <a:pPr rtl="0"/>
          <a:r>
            <a:rPr lang="tr-TR" sz="2400" b="1" dirty="0" err="1" smtClean="0"/>
            <a:t>Komorbid</a:t>
          </a:r>
          <a:r>
            <a:rPr lang="tr-TR" sz="2400" b="1" dirty="0" smtClean="0"/>
            <a:t> hastalıklarda HLA tipleme mümkünse yapılsın</a:t>
          </a:r>
          <a:endParaRPr lang="tr-TR" sz="2400" b="1" dirty="0"/>
        </a:p>
      </dgm:t>
    </dgm:pt>
    <dgm:pt modelId="{7F1C9A4F-51A5-4262-8E86-FF208ADA6DC5}" type="parTrans" cxnId="{2BECA3C3-873F-44F6-895C-ACF59F7B3E68}">
      <dgm:prSet/>
      <dgm:spPr/>
      <dgm:t>
        <a:bodyPr/>
        <a:lstStyle/>
        <a:p>
          <a:endParaRPr lang="tr-TR"/>
        </a:p>
      </dgm:t>
    </dgm:pt>
    <dgm:pt modelId="{C3C8A5BD-AA84-4AC4-8626-3D59498E4F10}" type="sibTrans" cxnId="{2BECA3C3-873F-44F6-895C-ACF59F7B3E68}">
      <dgm:prSet/>
      <dgm:spPr/>
      <dgm:t>
        <a:bodyPr/>
        <a:lstStyle/>
        <a:p>
          <a:endParaRPr lang="tr-TR"/>
        </a:p>
      </dgm:t>
    </dgm:pt>
    <dgm:pt modelId="{421966E4-1D17-468F-9F03-FB23AC2A1588}" type="pres">
      <dgm:prSet presAssocID="{3BFC1D28-C1E6-4359-86A5-C812659325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79A7812-D14D-44E8-9976-3CCCC2838345}" type="pres">
      <dgm:prSet presAssocID="{47832168-69A3-44EF-8333-7CCFC8B7D73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E10A0E7-83E8-43EB-84E1-E8E8B79CDFFC}" type="pres">
      <dgm:prSet presAssocID="{241F1FF2-0E3F-4766-998F-865024F774C1}" presName="spacer" presStyleCnt="0"/>
      <dgm:spPr/>
    </dgm:pt>
    <dgm:pt modelId="{CC30ACBF-73EF-43D5-BE48-2382F37680EE}" type="pres">
      <dgm:prSet presAssocID="{60C7E2AE-756F-4750-A2C6-8F41BF5F00E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4B02DA7-1233-4332-A54D-29F00D5AEA9E}" type="pres">
      <dgm:prSet presAssocID="{709F94C2-6C59-4304-9573-1F1BEDE4964C}" presName="spacer" presStyleCnt="0"/>
      <dgm:spPr/>
    </dgm:pt>
    <dgm:pt modelId="{B6B2B903-0141-4A61-904E-2B787A303109}" type="pres">
      <dgm:prSet presAssocID="{D8A192B2-C4C3-419B-88CA-5A26492B09B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6FB3DDF-4972-4C8F-8855-2EF6EE26B9F2}" type="pres">
      <dgm:prSet presAssocID="{543D3C5E-0E9C-48ED-9A6F-90801945B4D3}" presName="spacer" presStyleCnt="0"/>
      <dgm:spPr/>
    </dgm:pt>
    <dgm:pt modelId="{09BD58C4-0BE4-4725-BD4E-62A86B55448A}" type="pres">
      <dgm:prSet presAssocID="{D5B9F0DE-33BA-4D57-B192-C741736AAA9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82309CF-8FD4-41AE-8470-734E4C3BAB67}" type="pres">
      <dgm:prSet presAssocID="{D5B9F0DE-33BA-4D57-B192-C741736AAA9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B11F1FA-089C-4738-9111-EE9FE8A06AE8}" srcId="{D5B9F0DE-33BA-4D57-B192-C741736AAA92}" destId="{EA00A2DA-95A9-4A48-9374-A111AAB89332}" srcOrd="3" destOrd="0" parTransId="{46FF61D2-AF78-4A87-B237-F09668FC3F44}" sibTransId="{8B221758-BEA2-43CA-8552-E46B0F7A0918}"/>
    <dgm:cxn modelId="{493FC5FD-6371-441F-842A-000B24A2F87D}" type="presOf" srcId="{60C7E2AE-756F-4750-A2C6-8F41BF5F00E3}" destId="{CC30ACBF-73EF-43D5-BE48-2382F37680EE}" srcOrd="0" destOrd="0" presId="urn:microsoft.com/office/officeart/2005/8/layout/vList2"/>
    <dgm:cxn modelId="{D3924FFD-A262-4A4B-B613-D7D6D86200D3}" type="presOf" srcId="{DEB2F2BB-FABC-4256-B172-A664E640A3E4}" destId="{E82309CF-8FD4-41AE-8470-734E4C3BAB67}" srcOrd="0" destOrd="2" presId="urn:microsoft.com/office/officeart/2005/8/layout/vList2"/>
    <dgm:cxn modelId="{9410ED35-E46A-4A40-ABBE-4B01E4534799}" type="presOf" srcId="{EA00A2DA-95A9-4A48-9374-A111AAB89332}" destId="{E82309CF-8FD4-41AE-8470-734E4C3BAB67}" srcOrd="0" destOrd="3" presId="urn:microsoft.com/office/officeart/2005/8/layout/vList2"/>
    <dgm:cxn modelId="{A89F68D4-899F-486D-95C7-A537BA340122}" type="presOf" srcId="{D5B9F0DE-33BA-4D57-B192-C741736AAA92}" destId="{09BD58C4-0BE4-4725-BD4E-62A86B55448A}" srcOrd="0" destOrd="0" presId="urn:microsoft.com/office/officeart/2005/8/layout/vList2"/>
    <dgm:cxn modelId="{E5B40B7F-AB78-4DD4-BAE6-8AEDDFCB39C9}" srcId="{3BFC1D28-C1E6-4359-86A5-C81265932513}" destId="{60C7E2AE-756F-4750-A2C6-8F41BF5F00E3}" srcOrd="1" destOrd="0" parTransId="{AB082B73-C0BE-42F2-AEE9-32ED0C230435}" sibTransId="{709F94C2-6C59-4304-9573-1F1BEDE4964C}"/>
    <dgm:cxn modelId="{DFC48326-45AC-4CB4-8F53-D0679A20F4B9}" type="presOf" srcId="{47832168-69A3-44EF-8333-7CCFC8B7D732}" destId="{C79A7812-D14D-44E8-9976-3CCCC2838345}" srcOrd="0" destOrd="0" presId="urn:microsoft.com/office/officeart/2005/8/layout/vList2"/>
    <dgm:cxn modelId="{D26A62AC-BCE0-4582-B152-6A7D103EBD10}" srcId="{D5B9F0DE-33BA-4D57-B192-C741736AAA92}" destId="{F2558ECF-D95F-400D-8747-2B48FA5449EC}" srcOrd="0" destOrd="0" parTransId="{7EE213EC-7588-443B-8D10-68A0154A2B10}" sibTransId="{B0CC833B-7084-4215-B08E-22F464ABEDFC}"/>
    <dgm:cxn modelId="{D9CEE7B6-FAC4-464C-93FA-6A802770F007}" srcId="{D5B9F0DE-33BA-4D57-B192-C741736AAA92}" destId="{DEB2F2BB-FABC-4256-B172-A664E640A3E4}" srcOrd="2" destOrd="0" parTransId="{2FB514BF-C721-4581-BB09-B8ABD32E6B88}" sibTransId="{FBF180A4-8567-4427-9F61-54EAD9E06146}"/>
    <dgm:cxn modelId="{ACC58771-0E5A-461A-B409-328EEA9CDE96}" type="presOf" srcId="{3BFC1D28-C1E6-4359-86A5-C81265932513}" destId="{421966E4-1D17-468F-9F03-FB23AC2A1588}" srcOrd="0" destOrd="0" presId="urn:microsoft.com/office/officeart/2005/8/layout/vList2"/>
    <dgm:cxn modelId="{2EF3DDB0-14D0-4789-9993-BAF0F548A593}" type="presOf" srcId="{D8A192B2-C4C3-419B-88CA-5A26492B09BB}" destId="{B6B2B903-0141-4A61-904E-2B787A303109}" srcOrd="0" destOrd="0" presId="urn:microsoft.com/office/officeart/2005/8/layout/vList2"/>
    <dgm:cxn modelId="{2BECA3C3-873F-44F6-895C-ACF59F7B3E68}" srcId="{D5B9F0DE-33BA-4D57-B192-C741736AAA92}" destId="{AB64B094-903D-4AA9-BA36-0481643DCED7}" srcOrd="1" destOrd="0" parTransId="{7F1C9A4F-51A5-4262-8E86-FF208ADA6DC5}" sibTransId="{C3C8A5BD-AA84-4AC4-8626-3D59498E4F10}"/>
    <dgm:cxn modelId="{363EB941-3D8D-47A8-AE7F-FE46D9E79AC6}" type="presOf" srcId="{F2558ECF-D95F-400D-8747-2B48FA5449EC}" destId="{E82309CF-8FD4-41AE-8470-734E4C3BAB67}" srcOrd="0" destOrd="0" presId="urn:microsoft.com/office/officeart/2005/8/layout/vList2"/>
    <dgm:cxn modelId="{21F9D8ED-EFFA-4265-A19B-6F801DE740B6}" type="presOf" srcId="{AB64B094-903D-4AA9-BA36-0481643DCED7}" destId="{E82309CF-8FD4-41AE-8470-734E4C3BAB67}" srcOrd="0" destOrd="1" presId="urn:microsoft.com/office/officeart/2005/8/layout/vList2"/>
    <dgm:cxn modelId="{650F7AC3-AC38-489E-AD0B-11BD174430AA}" srcId="{3BFC1D28-C1E6-4359-86A5-C81265932513}" destId="{D8A192B2-C4C3-419B-88CA-5A26492B09BB}" srcOrd="2" destOrd="0" parTransId="{FE589669-5852-42C9-B7A7-DEC109C98E2F}" sibTransId="{543D3C5E-0E9C-48ED-9A6F-90801945B4D3}"/>
    <dgm:cxn modelId="{DCFA0A7D-DC61-4C44-BBA6-35FFF7D9B9F9}" srcId="{3BFC1D28-C1E6-4359-86A5-C81265932513}" destId="{D5B9F0DE-33BA-4D57-B192-C741736AAA92}" srcOrd="3" destOrd="0" parTransId="{7CB8986E-0217-4E44-BD80-E2DF200B2581}" sibTransId="{E768EDFA-DEB7-4456-A569-4AC10202F636}"/>
    <dgm:cxn modelId="{F4CA408A-47F2-4A3D-8B72-0B156F4AD19D}" srcId="{3BFC1D28-C1E6-4359-86A5-C81265932513}" destId="{47832168-69A3-44EF-8333-7CCFC8B7D732}" srcOrd="0" destOrd="0" parTransId="{ACA44777-F6F1-4D37-A8CA-2F80DF905D76}" sibTransId="{241F1FF2-0E3F-4766-998F-865024F774C1}"/>
    <dgm:cxn modelId="{65B020B1-BE8F-4909-9ACF-4929D5207EED}" type="presParOf" srcId="{421966E4-1D17-468F-9F03-FB23AC2A1588}" destId="{C79A7812-D14D-44E8-9976-3CCCC2838345}" srcOrd="0" destOrd="0" presId="urn:microsoft.com/office/officeart/2005/8/layout/vList2"/>
    <dgm:cxn modelId="{1CC4F7D9-29DB-45C0-AEE1-17463464F09C}" type="presParOf" srcId="{421966E4-1D17-468F-9F03-FB23AC2A1588}" destId="{1E10A0E7-83E8-43EB-84E1-E8E8B79CDFFC}" srcOrd="1" destOrd="0" presId="urn:microsoft.com/office/officeart/2005/8/layout/vList2"/>
    <dgm:cxn modelId="{7F934CA7-6FD6-4288-9EDB-BBCA569B7B57}" type="presParOf" srcId="{421966E4-1D17-468F-9F03-FB23AC2A1588}" destId="{CC30ACBF-73EF-43D5-BE48-2382F37680EE}" srcOrd="2" destOrd="0" presId="urn:microsoft.com/office/officeart/2005/8/layout/vList2"/>
    <dgm:cxn modelId="{C573CF16-5E25-466C-A512-171BF8213E00}" type="presParOf" srcId="{421966E4-1D17-468F-9F03-FB23AC2A1588}" destId="{04B02DA7-1233-4332-A54D-29F00D5AEA9E}" srcOrd="3" destOrd="0" presId="urn:microsoft.com/office/officeart/2005/8/layout/vList2"/>
    <dgm:cxn modelId="{EBD6E1CC-71E1-4C51-984D-17B37E9F544A}" type="presParOf" srcId="{421966E4-1D17-468F-9F03-FB23AC2A1588}" destId="{B6B2B903-0141-4A61-904E-2B787A303109}" srcOrd="4" destOrd="0" presId="urn:microsoft.com/office/officeart/2005/8/layout/vList2"/>
    <dgm:cxn modelId="{B33A71E4-F983-4D4D-8F08-DF38676EBCC0}" type="presParOf" srcId="{421966E4-1D17-468F-9F03-FB23AC2A1588}" destId="{E6FB3DDF-4972-4C8F-8855-2EF6EE26B9F2}" srcOrd="5" destOrd="0" presId="urn:microsoft.com/office/officeart/2005/8/layout/vList2"/>
    <dgm:cxn modelId="{AA40845F-948A-40CF-AA52-01ED2D95DB6C}" type="presParOf" srcId="{421966E4-1D17-468F-9F03-FB23AC2A1588}" destId="{09BD58C4-0BE4-4725-BD4E-62A86B55448A}" srcOrd="6" destOrd="0" presId="urn:microsoft.com/office/officeart/2005/8/layout/vList2"/>
    <dgm:cxn modelId="{A4E462AF-F623-461A-B841-5920F826C556}" type="presParOf" srcId="{421966E4-1D17-468F-9F03-FB23AC2A1588}" destId="{E82309CF-8FD4-41AE-8470-734E4C3BAB67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36BDA2D-7A33-4689-B707-8EDB3152E7A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F4E01011-8CFC-4973-906C-EB18428AE9A0}">
      <dgm:prSet/>
      <dgm:spPr/>
      <dgm:t>
        <a:bodyPr/>
        <a:lstStyle/>
        <a:p>
          <a:pPr rtl="0"/>
          <a:r>
            <a:rPr lang="tr-TR" b="1" dirty="0" err="1" smtClean="0"/>
            <a:t>Çölyak</a:t>
          </a:r>
          <a:r>
            <a:rPr lang="tr-TR" b="1" dirty="0" smtClean="0"/>
            <a:t> buzdağı</a:t>
          </a:r>
          <a:endParaRPr lang="tr-TR" dirty="0"/>
        </a:p>
      </dgm:t>
    </dgm:pt>
    <dgm:pt modelId="{0EE2F41B-D50F-4F75-BECF-1124F32E2595}" type="parTrans" cxnId="{7A9E77E6-D3AD-457D-995D-16F5B9FCEA00}">
      <dgm:prSet/>
      <dgm:spPr/>
      <dgm:t>
        <a:bodyPr/>
        <a:lstStyle/>
        <a:p>
          <a:endParaRPr lang="tr-TR"/>
        </a:p>
      </dgm:t>
    </dgm:pt>
    <dgm:pt modelId="{E23288D7-0BED-4054-8DDD-2AA7EB48543E}" type="sibTrans" cxnId="{7A9E77E6-D3AD-457D-995D-16F5B9FCEA00}">
      <dgm:prSet/>
      <dgm:spPr/>
      <dgm:t>
        <a:bodyPr/>
        <a:lstStyle/>
        <a:p>
          <a:endParaRPr lang="tr-TR"/>
        </a:p>
      </dgm:t>
    </dgm:pt>
    <dgm:pt modelId="{A8C50B01-AE51-493D-92EE-EF64AA75B17C}" type="pres">
      <dgm:prSet presAssocID="{D36BDA2D-7A33-4689-B707-8EDB3152E7A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FE23F5A-F3AE-4ED9-8C5B-E4BDBB66DEF8}" type="pres">
      <dgm:prSet presAssocID="{F4E01011-8CFC-4973-906C-EB18428AE9A0}" presName="parentText" presStyleLbl="node1" presStyleIdx="0" presStyleCnt="1" custScaleX="100000" custLinFactNeighborX="1853" custLinFactNeighborY="3750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A9E77E6-D3AD-457D-995D-16F5B9FCEA00}" srcId="{D36BDA2D-7A33-4689-B707-8EDB3152E7AE}" destId="{F4E01011-8CFC-4973-906C-EB18428AE9A0}" srcOrd="0" destOrd="0" parTransId="{0EE2F41B-D50F-4F75-BECF-1124F32E2595}" sibTransId="{E23288D7-0BED-4054-8DDD-2AA7EB48543E}"/>
    <dgm:cxn modelId="{C935DDCE-2848-4D9F-8A05-473CE411CF83}" type="presOf" srcId="{F4E01011-8CFC-4973-906C-EB18428AE9A0}" destId="{FFE23F5A-F3AE-4ED9-8C5B-E4BDBB66DEF8}" srcOrd="0" destOrd="0" presId="urn:microsoft.com/office/officeart/2005/8/layout/vList2"/>
    <dgm:cxn modelId="{C3009DAF-0481-4611-96DA-AEC97D09E878}" type="presOf" srcId="{D36BDA2D-7A33-4689-B707-8EDB3152E7AE}" destId="{A8C50B01-AE51-493D-92EE-EF64AA75B17C}" srcOrd="0" destOrd="0" presId="urn:microsoft.com/office/officeart/2005/8/layout/vList2"/>
    <dgm:cxn modelId="{28238C41-2DDC-4B74-B4C3-1A47B65AAF36}" type="presParOf" srcId="{A8C50B01-AE51-493D-92EE-EF64AA75B17C}" destId="{FFE23F5A-F3AE-4ED9-8C5B-E4BDBB66DEF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94F83F6-B6AF-452C-A74F-613992207C7E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5AE788BC-7BC9-4F5A-894B-829833F53565}">
      <dgm:prSet custT="1"/>
      <dgm:spPr/>
      <dgm:t>
        <a:bodyPr/>
        <a:lstStyle/>
        <a:p>
          <a:pPr rtl="0"/>
          <a:r>
            <a:rPr lang="tr-TR" sz="2800" b="1" dirty="0" smtClean="0"/>
            <a:t>Halen daha birçok olgu tanı alamıyor (</a:t>
          </a:r>
          <a:r>
            <a:rPr lang="tr-TR" sz="2800" b="1" dirty="0" err="1" smtClean="0"/>
            <a:t>Asemptomatik</a:t>
          </a:r>
          <a:r>
            <a:rPr lang="tr-TR" sz="2800" b="1" dirty="0" smtClean="0"/>
            <a:t>/</a:t>
          </a:r>
          <a:r>
            <a:rPr lang="tr-TR" sz="2800" b="1" dirty="0" err="1" smtClean="0"/>
            <a:t>atipik</a:t>
          </a:r>
          <a:r>
            <a:rPr lang="tr-TR" sz="2800" b="1" dirty="0" smtClean="0"/>
            <a:t>)</a:t>
          </a:r>
          <a:endParaRPr lang="tr-TR" sz="2800" dirty="0"/>
        </a:p>
      </dgm:t>
    </dgm:pt>
    <dgm:pt modelId="{1E2BFE3F-0F53-4514-A041-8F48F9890A56}" type="parTrans" cxnId="{63E07340-2F57-4123-905B-24B615AA4C52}">
      <dgm:prSet/>
      <dgm:spPr/>
      <dgm:t>
        <a:bodyPr/>
        <a:lstStyle/>
        <a:p>
          <a:endParaRPr lang="tr-TR" sz="2800"/>
        </a:p>
      </dgm:t>
    </dgm:pt>
    <dgm:pt modelId="{92966736-B3EF-4641-8795-8A3EE0230A7F}" type="sibTrans" cxnId="{63E07340-2F57-4123-905B-24B615AA4C52}">
      <dgm:prSet/>
      <dgm:spPr/>
      <dgm:t>
        <a:bodyPr/>
        <a:lstStyle/>
        <a:p>
          <a:endParaRPr lang="tr-TR" sz="2800"/>
        </a:p>
      </dgm:t>
    </dgm:pt>
    <dgm:pt modelId="{C70E2985-4105-44AF-8FC0-DD0B7F56CF34}">
      <dgm:prSet custT="1"/>
      <dgm:spPr/>
      <dgm:t>
        <a:bodyPr/>
        <a:lstStyle/>
        <a:p>
          <a:pPr rtl="0"/>
          <a:r>
            <a:rPr lang="tr-TR" sz="2800" b="1" dirty="0" smtClean="0"/>
            <a:t>Komplikasyonlarla tanı alabilir (</a:t>
          </a:r>
          <a:r>
            <a:rPr lang="tr-TR" sz="2800" b="1" dirty="0" err="1" smtClean="0"/>
            <a:t>osteopeni</a:t>
          </a:r>
          <a:r>
            <a:rPr lang="tr-TR" sz="2800" b="1" dirty="0" smtClean="0"/>
            <a:t>, osteoporoz, Fe eksiliği, </a:t>
          </a:r>
          <a:r>
            <a:rPr lang="tr-TR" sz="2800" b="1" dirty="0" err="1" smtClean="0"/>
            <a:t>malignite</a:t>
          </a:r>
          <a:r>
            <a:rPr lang="tr-TR" sz="2800" b="1" dirty="0" smtClean="0"/>
            <a:t>)</a:t>
          </a:r>
          <a:endParaRPr lang="tr-TR" sz="2800" dirty="0"/>
        </a:p>
      </dgm:t>
    </dgm:pt>
    <dgm:pt modelId="{317FC2BA-05FE-4CDE-8FCA-F42FEF483816}" type="parTrans" cxnId="{09D9314D-8754-4198-9FFF-F5E6A660D070}">
      <dgm:prSet/>
      <dgm:spPr/>
      <dgm:t>
        <a:bodyPr/>
        <a:lstStyle/>
        <a:p>
          <a:endParaRPr lang="tr-TR" sz="2800"/>
        </a:p>
      </dgm:t>
    </dgm:pt>
    <dgm:pt modelId="{4E782F4D-5F5F-4C0A-9661-8349A81088D0}" type="sibTrans" cxnId="{09D9314D-8754-4198-9FFF-F5E6A660D070}">
      <dgm:prSet/>
      <dgm:spPr/>
      <dgm:t>
        <a:bodyPr/>
        <a:lstStyle/>
        <a:p>
          <a:endParaRPr lang="tr-TR" sz="2800"/>
        </a:p>
      </dgm:t>
    </dgm:pt>
    <dgm:pt modelId="{48608C41-3ACB-4AAC-85B6-06DBF03D48F5}">
      <dgm:prSet custT="1"/>
      <dgm:spPr/>
      <dgm:t>
        <a:bodyPr/>
        <a:lstStyle/>
        <a:p>
          <a:pPr rtl="0"/>
          <a:r>
            <a:rPr lang="tr-TR" sz="2800" b="1" dirty="0" smtClean="0"/>
            <a:t>T1DM eşlikli ÇH da buzdağının görünmeyen parçası</a:t>
          </a:r>
          <a:endParaRPr lang="tr-TR" sz="2800" dirty="0"/>
        </a:p>
      </dgm:t>
    </dgm:pt>
    <dgm:pt modelId="{3D71393C-EB0F-480B-BB3C-B9A82E2146AE}" type="parTrans" cxnId="{2EE7B974-A29C-4C65-ACA9-9AE7924D99C3}">
      <dgm:prSet/>
      <dgm:spPr/>
      <dgm:t>
        <a:bodyPr/>
        <a:lstStyle/>
        <a:p>
          <a:endParaRPr lang="tr-TR" sz="2800"/>
        </a:p>
      </dgm:t>
    </dgm:pt>
    <dgm:pt modelId="{15222055-F94F-4FCC-B515-54D26F385FD8}" type="sibTrans" cxnId="{2EE7B974-A29C-4C65-ACA9-9AE7924D99C3}">
      <dgm:prSet/>
      <dgm:spPr/>
      <dgm:t>
        <a:bodyPr/>
        <a:lstStyle/>
        <a:p>
          <a:endParaRPr lang="tr-TR" sz="2800"/>
        </a:p>
      </dgm:t>
    </dgm:pt>
    <dgm:pt modelId="{BEDE88A9-7F7C-4105-B928-C1BDF67BA393}">
      <dgm:prSet custT="1"/>
      <dgm:spPr/>
      <dgm:t>
        <a:bodyPr/>
        <a:lstStyle/>
        <a:p>
          <a:pPr rtl="0"/>
          <a:r>
            <a:rPr lang="tr-TR" sz="2800" b="1" dirty="0" smtClean="0"/>
            <a:t>Taramazsanız bulamazsınız!!!</a:t>
          </a:r>
          <a:endParaRPr lang="tr-TR" sz="2800" dirty="0"/>
        </a:p>
      </dgm:t>
    </dgm:pt>
    <dgm:pt modelId="{9BA7ED2E-2009-49F8-82D1-87B4E4018E7E}" type="parTrans" cxnId="{127EF8D1-DE62-4B46-83BB-A5DC0EC437D6}">
      <dgm:prSet/>
      <dgm:spPr/>
      <dgm:t>
        <a:bodyPr/>
        <a:lstStyle/>
        <a:p>
          <a:endParaRPr lang="tr-TR" sz="2800"/>
        </a:p>
      </dgm:t>
    </dgm:pt>
    <dgm:pt modelId="{4C609977-ED59-4B05-B09F-48BD40F73329}" type="sibTrans" cxnId="{127EF8D1-DE62-4B46-83BB-A5DC0EC437D6}">
      <dgm:prSet/>
      <dgm:spPr/>
      <dgm:t>
        <a:bodyPr/>
        <a:lstStyle/>
        <a:p>
          <a:endParaRPr lang="tr-TR" sz="2800"/>
        </a:p>
      </dgm:t>
    </dgm:pt>
    <dgm:pt modelId="{29C87A75-2093-4FD7-8224-3153BD592051}">
      <dgm:prSet custT="1"/>
      <dgm:spPr/>
      <dgm:t>
        <a:bodyPr/>
        <a:lstStyle/>
        <a:p>
          <a:pPr rtl="0"/>
          <a:r>
            <a:rPr lang="tr-TR" sz="2800" b="1" dirty="0" smtClean="0"/>
            <a:t>1/3’ünde ÇH tanısı öncesi 5 yıl içinde tanınmayan semptomlar oluyor?</a:t>
          </a:r>
          <a:endParaRPr lang="tr-TR" sz="2800" dirty="0"/>
        </a:p>
      </dgm:t>
    </dgm:pt>
    <dgm:pt modelId="{54189CB5-FEDA-48C7-98DE-2F862E1F3EAF}" type="sibTrans" cxnId="{D43D0867-A696-410B-890E-CC0074517270}">
      <dgm:prSet/>
      <dgm:spPr/>
      <dgm:t>
        <a:bodyPr/>
        <a:lstStyle/>
        <a:p>
          <a:endParaRPr lang="tr-TR" sz="2800"/>
        </a:p>
      </dgm:t>
    </dgm:pt>
    <dgm:pt modelId="{15ECF21B-1C3B-49B9-BFAA-71F2C253A0E1}" type="parTrans" cxnId="{D43D0867-A696-410B-890E-CC0074517270}">
      <dgm:prSet/>
      <dgm:spPr/>
      <dgm:t>
        <a:bodyPr/>
        <a:lstStyle/>
        <a:p>
          <a:endParaRPr lang="tr-TR" sz="2800"/>
        </a:p>
      </dgm:t>
    </dgm:pt>
    <dgm:pt modelId="{7086B9B3-E624-453E-BC9E-00E5B35AC24E}" type="pres">
      <dgm:prSet presAssocID="{994F83F6-B6AF-452C-A74F-613992207C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BEDF29B-1D8E-44F8-B685-7906118FC53A}" type="pres">
      <dgm:prSet presAssocID="{5AE788BC-7BC9-4F5A-894B-829833F5356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B1A129F-99B9-46DD-8E5A-1FCAF45420E2}" type="pres">
      <dgm:prSet presAssocID="{92966736-B3EF-4641-8795-8A3EE0230A7F}" presName="spacer" presStyleCnt="0"/>
      <dgm:spPr/>
    </dgm:pt>
    <dgm:pt modelId="{164B61B8-22BB-4FD4-8065-F0B8549C9B0E}" type="pres">
      <dgm:prSet presAssocID="{C70E2985-4105-44AF-8FC0-DD0B7F56CF3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2F92E94-42B0-41D0-91AB-3EBEC6602EB8}" type="pres">
      <dgm:prSet presAssocID="{4E782F4D-5F5F-4C0A-9661-8349A81088D0}" presName="spacer" presStyleCnt="0"/>
      <dgm:spPr/>
    </dgm:pt>
    <dgm:pt modelId="{376C6E33-FA8F-4FBB-8BB7-AC4F3C39AFB9}" type="pres">
      <dgm:prSet presAssocID="{48608C41-3ACB-4AAC-85B6-06DBF03D48F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FDCEF41-57E7-4871-9E5D-4FF061CDB123}" type="pres">
      <dgm:prSet presAssocID="{48608C41-3ACB-4AAC-85B6-06DBF03D48F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6EC3449-B420-4DD6-A10C-EDC26B2F0F47}" type="presOf" srcId="{994F83F6-B6AF-452C-A74F-613992207C7E}" destId="{7086B9B3-E624-453E-BC9E-00E5B35AC24E}" srcOrd="0" destOrd="0" presId="urn:microsoft.com/office/officeart/2005/8/layout/vList2"/>
    <dgm:cxn modelId="{09D9314D-8754-4198-9FFF-F5E6A660D070}" srcId="{994F83F6-B6AF-452C-A74F-613992207C7E}" destId="{C70E2985-4105-44AF-8FC0-DD0B7F56CF34}" srcOrd="1" destOrd="0" parTransId="{317FC2BA-05FE-4CDE-8FCA-F42FEF483816}" sibTransId="{4E782F4D-5F5F-4C0A-9661-8349A81088D0}"/>
    <dgm:cxn modelId="{0707229E-D652-4D54-B225-7FAAECBFB444}" type="presOf" srcId="{29C87A75-2093-4FD7-8224-3153BD592051}" destId="{4FDCEF41-57E7-4871-9E5D-4FF061CDB123}" srcOrd="0" destOrd="1" presId="urn:microsoft.com/office/officeart/2005/8/layout/vList2"/>
    <dgm:cxn modelId="{D43D0867-A696-410B-890E-CC0074517270}" srcId="{48608C41-3ACB-4AAC-85B6-06DBF03D48F5}" destId="{29C87A75-2093-4FD7-8224-3153BD592051}" srcOrd="1" destOrd="0" parTransId="{15ECF21B-1C3B-49B9-BFAA-71F2C253A0E1}" sibTransId="{54189CB5-FEDA-48C7-98DE-2F862E1F3EAF}"/>
    <dgm:cxn modelId="{F7917B26-8105-48C4-8D1F-E0AF289FCE95}" type="presOf" srcId="{5AE788BC-7BC9-4F5A-894B-829833F53565}" destId="{4BEDF29B-1D8E-44F8-B685-7906118FC53A}" srcOrd="0" destOrd="0" presId="urn:microsoft.com/office/officeart/2005/8/layout/vList2"/>
    <dgm:cxn modelId="{ECEC7CA0-627E-4F50-AC34-CC044819C0B9}" type="presOf" srcId="{48608C41-3ACB-4AAC-85B6-06DBF03D48F5}" destId="{376C6E33-FA8F-4FBB-8BB7-AC4F3C39AFB9}" srcOrd="0" destOrd="0" presId="urn:microsoft.com/office/officeart/2005/8/layout/vList2"/>
    <dgm:cxn modelId="{A95B36DB-03B6-4A64-8966-B955984ACE1E}" type="presOf" srcId="{BEDE88A9-7F7C-4105-B928-C1BDF67BA393}" destId="{4FDCEF41-57E7-4871-9E5D-4FF061CDB123}" srcOrd="0" destOrd="0" presId="urn:microsoft.com/office/officeart/2005/8/layout/vList2"/>
    <dgm:cxn modelId="{2EE7B974-A29C-4C65-ACA9-9AE7924D99C3}" srcId="{994F83F6-B6AF-452C-A74F-613992207C7E}" destId="{48608C41-3ACB-4AAC-85B6-06DBF03D48F5}" srcOrd="2" destOrd="0" parTransId="{3D71393C-EB0F-480B-BB3C-B9A82E2146AE}" sibTransId="{15222055-F94F-4FCC-B515-54D26F385FD8}"/>
    <dgm:cxn modelId="{63E07340-2F57-4123-905B-24B615AA4C52}" srcId="{994F83F6-B6AF-452C-A74F-613992207C7E}" destId="{5AE788BC-7BC9-4F5A-894B-829833F53565}" srcOrd="0" destOrd="0" parTransId="{1E2BFE3F-0F53-4514-A041-8F48F9890A56}" sibTransId="{92966736-B3EF-4641-8795-8A3EE0230A7F}"/>
    <dgm:cxn modelId="{127EF8D1-DE62-4B46-83BB-A5DC0EC437D6}" srcId="{48608C41-3ACB-4AAC-85B6-06DBF03D48F5}" destId="{BEDE88A9-7F7C-4105-B928-C1BDF67BA393}" srcOrd="0" destOrd="0" parTransId="{9BA7ED2E-2009-49F8-82D1-87B4E4018E7E}" sibTransId="{4C609977-ED59-4B05-B09F-48BD40F73329}"/>
    <dgm:cxn modelId="{38AF5119-F37A-4353-9475-81C491E6C31C}" type="presOf" srcId="{C70E2985-4105-44AF-8FC0-DD0B7F56CF34}" destId="{164B61B8-22BB-4FD4-8065-F0B8549C9B0E}" srcOrd="0" destOrd="0" presId="urn:microsoft.com/office/officeart/2005/8/layout/vList2"/>
    <dgm:cxn modelId="{92EA906A-924B-4344-B0DA-C4EC6B884561}" type="presParOf" srcId="{7086B9B3-E624-453E-BC9E-00E5B35AC24E}" destId="{4BEDF29B-1D8E-44F8-B685-7906118FC53A}" srcOrd="0" destOrd="0" presId="urn:microsoft.com/office/officeart/2005/8/layout/vList2"/>
    <dgm:cxn modelId="{F6423C61-E541-48F9-92E5-8AEB1608C336}" type="presParOf" srcId="{7086B9B3-E624-453E-BC9E-00E5B35AC24E}" destId="{BB1A129F-99B9-46DD-8E5A-1FCAF45420E2}" srcOrd="1" destOrd="0" presId="urn:microsoft.com/office/officeart/2005/8/layout/vList2"/>
    <dgm:cxn modelId="{CC519D70-E933-4FB5-897A-0E5A0A6AA247}" type="presParOf" srcId="{7086B9B3-E624-453E-BC9E-00E5B35AC24E}" destId="{164B61B8-22BB-4FD4-8065-F0B8549C9B0E}" srcOrd="2" destOrd="0" presId="urn:microsoft.com/office/officeart/2005/8/layout/vList2"/>
    <dgm:cxn modelId="{2A7C9F2C-9D84-4EC4-A457-CAC7EAB8BEBF}" type="presParOf" srcId="{7086B9B3-E624-453E-BC9E-00E5B35AC24E}" destId="{32F92E94-42B0-41D0-91AB-3EBEC6602EB8}" srcOrd="3" destOrd="0" presId="urn:microsoft.com/office/officeart/2005/8/layout/vList2"/>
    <dgm:cxn modelId="{7E566572-7B07-4759-8EF6-1D3F6BDAD2EE}" type="presParOf" srcId="{7086B9B3-E624-453E-BC9E-00E5B35AC24E}" destId="{376C6E33-FA8F-4FBB-8BB7-AC4F3C39AFB9}" srcOrd="4" destOrd="0" presId="urn:microsoft.com/office/officeart/2005/8/layout/vList2"/>
    <dgm:cxn modelId="{EAED75D7-9A82-4CAB-BD5E-D0ADC1B87E5B}" type="presParOf" srcId="{7086B9B3-E624-453E-BC9E-00E5B35AC24E}" destId="{4FDCEF41-57E7-4871-9E5D-4FF061CDB12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020E0EB-47F2-40F1-8C8A-41F5EE4B242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A5D36899-402A-4BFB-9EF1-817ECEAF6116}">
      <dgm:prSet custT="1"/>
      <dgm:spPr/>
      <dgm:t>
        <a:bodyPr/>
        <a:lstStyle/>
        <a:p>
          <a:pPr rtl="0"/>
          <a:r>
            <a:rPr lang="tr-TR" sz="4000" b="1" dirty="0" smtClean="0"/>
            <a:t>Diyabetli çocuklarda ÇH klinik bulguları</a:t>
          </a:r>
          <a:endParaRPr lang="tr-TR" sz="4000" dirty="0"/>
        </a:p>
      </dgm:t>
    </dgm:pt>
    <dgm:pt modelId="{963A46BD-1A64-4806-A937-68B0DB354F0B}" type="parTrans" cxnId="{D83CAF5A-76EA-40A3-9AC8-B18581956075}">
      <dgm:prSet/>
      <dgm:spPr/>
      <dgm:t>
        <a:bodyPr/>
        <a:lstStyle/>
        <a:p>
          <a:endParaRPr lang="tr-TR" sz="2400"/>
        </a:p>
      </dgm:t>
    </dgm:pt>
    <dgm:pt modelId="{0CA84779-5835-478A-AFD8-5A5BD2D070DD}" type="sibTrans" cxnId="{D83CAF5A-76EA-40A3-9AC8-B18581956075}">
      <dgm:prSet/>
      <dgm:spPr/>
      <dgm:t>
        <a:bodyPr/>
        <a:lstStyle/>
        <a:p>
          <a:endParaRPr lang="tr-TR" sz="2400"/>
        </a:p>
      </dgm:t>
    </dgm:pt>
    <dgm:pt modelId="{965A6BA6-CECF-4A5D-AF52-F0E0210CB5D0}" type="pres">
      <dgm:prSet presAssocID="{5020E0EB-47F2-40F1-8C8A-41F5EE4B242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4502FC2-3EB7-488A-8B9B-D2D04981B6A4}" type="pres">
      <dgm:prSet presAssocID="{A5D36899-402A-4BFB-9EF1-817ECEAF6116}" presName="parentText" presStyleLbl="node1" presStyleIdx="0" presStyleCnt="1" custLinFactNeighborX="-2819" custLinFactNeighborY="739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6B71C3A-79FF-4BE4-AEEB-F4169FF4790F}" type="presOf" srcId="{5020E0EB-47F2-40F1-8C8A-41F5EE4B2423}" destId="{965A6BA6-CECF-4A5D-AF52-F0E0210CB5D0}" srcOrd="0" destOrd="0" presId="urn:microsoft.com/office/officeart/2005/8/layout/vList2"/>
    <dgm:cxn modelId="{D83CAF5A-76EA-40A3-9AC8-B18581956075}" srcId="{5020E0EB-47F2-40F1-8C8A-41F5EE4B2423}" destId="{A5D36899-402A-4BFB-9EF1-817ECEAF6116}" srcOrd="0" destOrd="0" parTransId="{963A46BD-1A64-4806-A937-68B0DB354F0B}" sibTransId="{0CA84779-5835-478A-AFD8-5A5BD2D070DD}"/>
    <dgm:cxn modelId="{18F1F4D3-82D8-43DE-AF9C-222351395756}" type="presOf" srcId="{A5D36899-402A-4BFB-9EF1-817ECEAF6116}" destId="{04502FC2-3EB7-488A-8B9B-D2D04981B6A4}" srcOrd="0" destOrd="0" presId="urn:microsoft.com/office/officeart/2005/8/layout/vList2"/>
    <dgm:cxn modelId="{267D9732-E41B-4968-8CDC-7CB3159E2A1A}" type="presParOf" srcId="{965A6BA6-CECF-4A5D-AF52-F0E0210CB5D0}" destId="{04502FC2-3EB7-488A-8B9B-D2D04981B6A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04F870-2BD3-4F89-9C45-2F7141BB0BB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tr-TR"/>
        </a:p>
      </dgm:t>
    </dgm:pt>
    <dgm:pt modelId="{2FDE3F11-D958-4111-B32B-7364B76FB8A6}">
      <dgm:prSet/>
      <dgm:spPr/>
      <dgm:t>
        <a:bodyPr/>
        <a:lstStyle/>
        <a:p>
          <a:pPr rtl="0"/>
          <a:r>
            <a:rPr lang="tr-TR" b="1" dirty="0" smtClean="0"/>
            <a:t>Birliktelik tarihçesi</a:t>
          </a:r>
          <a:endParaRPr lang="tr-TR" b="1" dirty="0"/>
        </a:p>
      </dgm:t>
    </dgm:pt>
    <dgm:pt modelId="{E14DA69E-30CC-402D-AE74-DD2FC9512F66}" type="parTrans" cxnId="{C213C843-848D-43A9-9CAB-0832760868B9}">
      <dgm:prSet/>
      <dgm:spPr/>
      <dgm:t>
        <a:bodyPr/>
        <a:lstStyle/>
        <a:p>
          <a:endParaRPr lang="tr-TR"/>
        </a:p>
      </dgm:t>
    </dgm:pt>
    <dgm:pt modelId="{41EE8FF5-D336-4F73-AD5D-A770DE927434}" type="sibTrans" cxnId="{C213C843-848D-43A9-9CAB-0832760868B9}">
      <dgm:prSet/>
      <dgm:spPr/>
      <dgm:t>
        <a:bodyPr/>
        <a:lstStyle/>
        <a:p>
          <a:endParaRPr lang="tr-TR"/>
        </a:p>
      </dgm:t>
    </dgm:pt>
    <dgm:pt modelId="{0941BCA3-F64D-478C-BB74-6EC23FDDDB26}" type="pres">
      <dgm:prSet presAssocID="{6B04F870-2BD3-4F89-9C45-2F7141BB0B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EC403DF-E74F-474A-9016-D09454621571}" type="pres">
      <dgm:prSet presAssocID="{2FDE3F11-D958-4111-B32B-7364B76FB8A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213C843-848D-43A9-9CAB-0832760868B9}" srcId="{6B04F870-2BD3-4F89-9C45-2F7141BB0BBB}" destId="{2FDE3F11-D958-4111-B32B-7364B76FB8A6}" srcOrd="0" destOrd="0" parTransId="{E14DA69E-30CC-402D-AE74-DD2FC9512F66}" sibTransId="{41EE8FF5-D336-4F73-AD5D-A770DE927434}"/>
    <dgm:cxn modelId="{5F21DFDE-6BF9-4406-B94E-1E5AD233B861}" type="presOf" srcId="{2FDE3F11-D958-4111-B32B-7364B76FB8A6}" destId="{6EC403DF-E74F-474A-9016-D09454621571}" srcOrd="0" destOrd="0" presId="urn:microsoft.com/office/officeart/2005/8/layout/vList2"/>
    <dgm:cxn modelId="{6AED2863-732F-475E-9A46-6F6A7070694F}" type="presOf" srcId="{6B04F870-2BD3-4F89-9C45-2F7141BB0BBB}" destId="{0941BCA3-F64D-478C-BB74-6EC23FDDDB26}" srcOrd="0" destOrd="0" presId="urn:microsoft.com/office/officeart/2005/8/layout/vList2"/>
    <dgm:cxn modelId="{75D26F7B-E9D2-463D-9927-70FD0897898D}" type="presParOf" srcId="{0941BCA3-F64D-478C-BB74-6EC23FDDDB26}" destId="{6EC403DF-E74F-474A-9016-D0945462157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FA0D401-891A-4827-BCD2-99D17788A68B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E905F8B2-DB9F-405E-A237-5E0758FE6DB6}">
      <dgm:prSet/>
      <dgm:spPr/>
      <dgm:t>
        <a:bodyPr/>
        <a:lstStyle/>
        <a:p>
          <a:pPr rtl="0"/>
          <a:r>
            <a:rPr lang="tr-TR" b="1" smtClean="0"/>
            <a:t>%60-70 asemptomatik-çok hafif bulgular</a:t>
          </a:r>
          <a:endParaRPr lang="tr-TR"/>
        </a:p>
      </dgm:t>
    </dgm:pt>
    <dgm:pt modelId="{B1E8E738-6BB1-40AC-A301-EA6D810899E7}" type="parTrans" cxnId="{A168E621-23C9-4E1C-A34D-9ED3B6B22924}">
      <dgm:prSet/>
      <dgm:spPr/>
      <dgm:t>
        <a:bodyPr/>
        <a:lstStyle/>
        <a:p>
          <a:endParaRPr lang="tr-TR"/>
        </a:p>
      </dgm:t>
    </dgm:pt>
    <dgm:pt modelId="{4ECEF707-61F4-433C-BAB7-11EE32CDE020}" type="sibTrans" cxnId="{A168E621-23C9-4E1C-A34D-9ED3B6B22924}">
      <dgm:prSet/>
      <dgm:spPr/>
      <dgm:t>
        <a:bodyPr/>
        <a:lstStyle/>
        <a:p>
          <a:endParaRPr lang="tr-TR"/>
        </a:p>
      </dgm:t>
    </dgm:pt>
    <dgm:pt modelId="{A183D3C5-E1EF-4D71-8FF6-0A8A870DC047}">
      <dgm:prSet/>
      <dgm:spPr/>
      <dgm:t>
        <a:bodyPr/>
        <a:lstStyle/>
        <a:p>
          <a:pPr rtl="0"/>
          <a:r>
            <a:rPr lang="tr-TR" b="1" dirty="0" smtClean="0"/>
            <a:t>Muhtemelen tek başına ÇH olgularından daha hafif??</a:t>
          </a:r>
          <a:endParaRPr lang="tr-TR" dirty="0"/>
        </a:p>
      </dgm:t>
    </dgm:pt>
    <dgm:pt modelId="{88C72130-38A5-4633-974F-0EC0610AB82F}" type="parTrans" cxnId="{32DB5E86-4169-4DC5-B4A4-45E9C9DDB69F}">
      <dgm:prSet/>
      <dgm:spPr/>
      <dgm:t>
        <a:bodyPr/>
        <a:lstStyle/>
        <a:p>
          <a:endParaRPr lang="tr-TR"/>
        </a:p>
      </dgm:t>
    </dgm:pt>
    <dgm:pt modelId="{AA3E225F-2471-4586-84A2-306E9A8E0132}" type="sibTrans" cxnId="{32DB5E86-4169-4DC5-B4A4-45E9C9DDB69F}">
      <dgm:prSet/>
      <dgm:spPr/>
      <dgm:t>
        <a:bodyPr/>
        <a:lstStyle/>
        <a:p>
          <a:endParaRPr lang="tr-TR"/>
        </a:p>
      </dgm:t>
    </dgm:pt>
    <dgm:pt modelId="{C1FDC584-81BC-419F-93D6-509FD1FB4488}">
      <dgm:prSet/>
      <dgm:spPr/>
      <dgm:t>
        <a:bodyPr/>
        <a:lstStyle/>
        <a:p>
          <a:pPr rtl="0"/>
          <a:r>
            <a:rPr lang="tr-TR" b="1" dirty="0" smtClean="0"/>
            <a:t>Ya da rutin tarandıkları için-toplumda rutin tarama yok</a:t>
          </a:r>
          <a:endParaRPr lang="tr-TR" dirty="0"/>
        </a:p>
      </dgm:t>
    </dgm:pt>
    <dgm:pt modelId="{9762B3D7-FB6E-49BD-BBD3-26085C78B762}" type="parTrans" cxnId="{1032E917-EA75-4491-8B4E-F907D06BFFFF}">
      <dgm:prSet/>
      <dgm:spPr/>
      <dgm:t>
        <a:bodyPr/>
        <a:lstStyle/>
        <a:p>
          <a:endParaRPr lang="tr-TR"/>
        </a:p>
      </dgm:t>
    </dgm:pt>
    <dgm:pt modelId="{C5F78324-DD21-48A4-BC11-2BA190B46749}" type="sibTrans" cxnId="{1032E917-EA75-4491-8B4E-F907D06BFFFF}">
      <dgm:prSet/>
      <dgm:spPr/>
      <dgm:t>
        <a:bodyPr/>
        <a:lstStyle/>
        <a:p>
          <a:endParaRPr lang="tr-TR"/>
        </a:p>
      </dgm:t>
    </dgm:pt>
    <dgm:pt modelId="{51A5409C-C053-40D0-91B2-85CD1C8A97E1}">
      <dgm:prSet/>
      <dgm:spPr/>
      <dgm:t>
        <a:bodyPr/>
        <a:lstStyle/>
        <a:p>
          <a:pPr rtl="0"/>
          <a:r>
            <a:rPr lang="tr-TR" b="1" smtClean="0"/>
            <a:t>GIS bulguları		</a:t>
          </a:r>
          <a:endParaRPr lang="tr-TR"/>
        </a:p>
      </dgm:t>
    </dgm:pt>
    <dgm:pt modelId="{CB6F85AC-17BC-4C11-B8B1-36E1C31FCC16}" type="parTrans" cxnId="{FD4ACEE1-30A1-4B7F-8826-7A5D12AFE71C}">
      <dgm:prSet/>
      <dgm:spPr/>
      <dgm:t>
        <a:bodyPr/>
        <a:lstStyle/>
        <a:p>
          <a:endParaRPr lang="tr-TR"/>
        </a:p>
      </dgm:t>
    </dgm:pt>
    <dgm:pt modelId="{290D7619-9207-41E5-BC1A-F8718EADAAB3}" type="sibTrans" cxnId="{FD4ACEE1-30A1-4B7F-8826-7A5D12AFE71C}">
      <dgm:prSet/>
      <dgm:spPr/>
      <dgm:t>
        <a:bodyPr/>
        <a:lstStyle/>
        <a:p>
          <a:endParaRPr lang="tr-TR"/>
        </a:p>
      </dgm:t>
    </dgm:pt>
    <dgm:pt modelId="{ABD94117-B5D0-49FB-A963-3DCF24692B17}">
      <dgm:prSet/>
      <dgm:spPr/>
      <dgm:t>
        <a:bodyPr/>
        <a:lstStyle/>
        <a:p>
          <a:pPr rtl="0"/>
          <a:r>
            <a:rPr lang="tr-TR" b="1" smtClean="0"/>
            <a:t>Karın ağrısı, distansiyon, gaz</a:t>
          </a:r>
          <a:endParaRPr lang="tr-TR"/>
        </a:p>
      </dgm:t>
    </dgm:pt>
    <dgm:pt modelId="{5E7AFB3F-5874-43CF-9CDC-4F512BBD3F4A}" type="parTrans" cxnId="{31BAC024-E208-464C-B5A9-2D7870D21EB6}">
      <dgm:prSet/>
      <dgm:spPr/>
      <dgm:t>
        <a:bodyPr/>
        <a:lstStyle/>
        <a:p>
          <a:endParaRPr lang="tr-TR"/>
        </a:p>
      </dgm:t>
    </dgm:pt>
    <dgm:pt modelId="{D6ADD622-B32A-4571-BB33-1F03EDDDC81E}" type="sibTrans" cxnId="{31BAC024-E208-464C-B5A9-2D7870D21EB6}">
      <dgm:prSet/>
      <dgm:spPr/>
      <dgm:t>
        <a:bodyPr/>
        <a:lstStyle/>
        <a:p>
          <a:endParaRPr lang="tr-TR"/>
        </a:p>
      </dgm:t>
    </dgm:pt>
    <dgm:pt modelId="{DD039FA6-210E-48B0-A459-E76D2662A7D9}">
      <dgm:prSet/>
      <dgm:spPr/>
      <dgm:t>
        <a:bodyPr/>
        <a:lstStyle/>
        <a:p>
          <a:pPr rtl="0"/>
          <a:r>
            <a:rPr lang="tr-TR" b="1" smtClean="0"/>
            <a:t>İshal, kabızlık</a:t>
          </a:r>
          <a:endParaRPr lang="tr-TR"/>
        </a:p>
      </dgm:t>
    </dgm:pt>
    <dgm:pt modelId="{440E12DA-D3B8-4663-81D1-D5CC35517309}" type="parTrans" cxnId="{9C607479-BAB3-4CD1-8C92-B4DE9DF2E7E7}">
      <dgm:prSet/>
      <dgm:spPr/>
      <dgm:t>
        <a:bodyPr/>
        <a:lstStyle/>
        <a:p>
          <a:endParaRPr lang="tr-TR"/>
        </a:p>
      </dgm:t>
    </dgm:pt>
    <dgm:pt modelId="{94F08A88-4CE0-4870-9005-1875C56502DB}" type="sibTrans" cxnId="{9C607479-BAB3-4CD1-8C92-B4DE9DF2E7E7}">
      <dgm:prSet/>
      <dgm:spPr/>
      <dgm:t>
        <a:bodyPr/>
        <a:lstStyle/>
        <a:p>
          <a:endParaRPr lang="tr-TR"/>
        </a:p>
      </dgm:t>
    </dgm:pt>
    <dgm:pt modelId="{022358B5-4A07-449E-90E3-DF502312FD66}">
      <dgm:prSet/>
      <dgm:spPr/>
      <dgm:t>
        <a:bodyPr/>
        <a:lstStyle/>
        <a:p>
          <a:pPr rtl="0"/>
          <a:r>
            <a:rPr lang="tr-TR" b="1" smtClean="0"/>
            <a:t>GIS dışı bulgular</a:t>
          </a:r>
          <a:endParaRPr lang="tr-TR"/>
        </a:p>
      </dgm:t>
    </dgm:pt>
    <dgm:pt modelId="{BB55625D-4755-4691-99DC-721CF458512D}" type="parTrans" cxnId="{B455FF6D-F1EE-4F10-B089-0D4CBF6D6566}">
      <dgm:prSet/>
      <dgm:spPr/>
      <dgm:t>
        <a:bodyPr/>
        <a:lstStyle/>
        <a:p>
          <a:endParaRPr lang="tr-TR"/>
        </a:p>
      </dgm:t>
    </dgm:pt>
    <dgm:pt modelId="{50178F46-E47C-45D0-B5DD-5908804F01CE}" type="sibTrans" cxnId="{B455FF6D-F1EE-4F10-B089-0D4CBF6D6566}">
      <dgm:prSet/>
      <dgm:spPr/>
      <dgm:t>
        <a:bodyPr/>
        <a:lstStyle/>
        <a:p>
          <a:endParaRPr lang="tr-TR"/>
        </a:p>
      </dgm:t>
    </dgm:pt>
    <dgm:pt modelId="{04DEF219-4F6F-4F23-B8C0-0AE99E260C25}">
      <dgm:prSet/>
      <dgm:spPr/>
      <dgm:t>
        <a:bodyPr/>
        <a:lstStyle/>
        <a:p>
          <a:pPr rtl="0"/>
          <a:r>
            <a:rPr lang="tr-TR" b="1" smtClean="0"/>
            <a:t>Demir eksikliği</a:t>
          </a:r>
          <a:endParaRPr lang="tr-TR"/>
        </a:p>
      </dgm:t>
    </dgm:pt>
    <dgm:pt modelId="{E158566D-464D-448B-9771-A29713F57D90}" type="parTrans" cxnId="{85DE2029-F6FE-4498-84BC-9FB328B6399D}">
      <dgm:prSet/>
      <dgm:spPr/>
      <dgm:t>
        <a:bodyPr/>
        <a:lstStyle/>
        <a:p>
          <a:endParaRPr lang="tr-TR"/>
        </a:p>
      </dgm:t>
    </dgm:pt>
    <dgm:pt modelId="{7F281690-29BE-489F-A6A7-52DF6D73E1B1}" type="sibTrans" cxnId="{85DE2029-F6FE-4498-84BC-9FB328B6399D}">
      <dgm:prSet/>
      <dgm:spPr/>
      <dgm:t>
        <a:bodyPr/>
        <a:lstStyle/>
        <a:p>
          <a:endParaRPr lang="tr-TR"/>
        </a:p>
      </dgm:t>
    </dgm:pt>
    <dgm:pt modelId="{FAF144A5-F559-44FD-9351-134E047459F9}">
      <dgm:prSet/>
      <dgm:spPr/>
      <dgm:t>
        <a:bodyPr/>
        <a:lstStyle/>
        <a:p>
          <a:pPr rtl="0"/>
          <a:r>
            <a:rPr lang="tr-TR" b="1" smtClean="0"/>
            <a:t>Boy kısalığı-Puberte gecikmesi</a:t>
          </a:r>
          <a:endParaRPr lang="tr-TR"/>
        </a:p>
      </dgm:t>
    </dgm:pt>
    <dgm:pt modelId="{383672FB-F1B0-4F93-970B-44100508D3E1}" type="parTrans" cxnId="{7AA2BBEA-22F6-4315-B046-4D12B665C031}">
      <dgm:prSet/>
      <dgm:spPr/>
      <dgm:t>
        <a:bodyPr/>
        <a:lstStyle/>
        <a:p>
          <a:endParaRPr lang="tr-TR"/>
        </a:p>
      </dgm:t>
    </dgm:pt>
    <dgm:pt modelId="{98DBCB68-4B8A-4F9A-AA0C-7B87D1F87104}" type="sibTrans" cxnId="{7AA2BBEA-22F6-4315-B046-4D12B665C031}">
      <dgm:prSet/>
      <dgm:spPr/>
      <dgm:t>
        <a:bodyPr/>
        <a:lstStyle/>
        <a:p>
          <a:endParaRPr lang="tr-TR"/>
        </a:p>
      </dgm:t>
    </dgm:pt>
    <dgm:pt modelId="{B7487D91-AD0A-4DEC-B41E-8307E20B9608}">
      <dgm:prSet/>
      <dgm:spPr/>
      <dgm:t>
        <a:bodyPr/>
        <a:lstStyle/>
        <a:p>
          <a:pPr rtl="0"/>
          <a:r>
            <a:rPr lang="tr-TR" b="1" smtClean="0"/>
            <a:t>Osteoporoz</a:t>
          </a:r>
          <a:endParaRPr lang="tr-TR"/>
        </a:p>
      </dgm:t>
    </dgm:pt>
    <dgm:pt modelId="{6E693627-FFC2-4F9A-8961-C5FB7E3C5248}" type="parTrans" cxnId="{3D3EB2BB-15C4-435B-9EE1-9558E244D3EF}">
      <dgm:prSet/>
      <dgm:spPr/>
      <dgm:t>
        <a:bodyPr/>
        <a:lstStyle/>
        <a:p>
          <a:endParaRPr lang="tr-TR"/>
        </a:p>
      </dgm:t>
    </dgm:pt>
    <dgm:pt modelId="{AF591430-B666-4EF0-B535-9934DE6F8E06}" type="sibTrans" cxnId="{3D3EB2BB-15C4-435B-9EE1-9558E244D3EF}">
      <dgm:prSet/>
      <dgm:spPr/>
      <dgm:t>
        <a:bodyPr/>
        <a:lstStyle/>
        <a:p>
          <a:endParaRPr lang="tr-TR"/>
        </a:p>
      </dgm:t>
    </dgm:pt>
    <dgm:pt modelId="{F8DA895F-38E5-4B08-982B-4B8738133B31}">
      <dgm:prSet/>
      <dgm:spPr/>
      <dgm:t>
        <a:bodyPr/>
        <a:lstStyle/>
        <a:p>
          <a:pPr rtl="0"/>
          <a:r>
            <a:rPr lang="tr-TR" b="1" smtClean="0"/>
            <a:t>D</a:t>
          </a:r>
          <a:r>
            <a:rPr lang="en-US" b="1" smtClean="0"/>
            <a:t>ermatitis herpetiformis</a:t>
          </a:r>
          <a:endParaRPr lang="tr-TR"/>
        </a:p>
      </dgm:t>
    </dgm:pt>
    <dgm:pt modelId="{76EC486B-5AF4-4FAC-9060-9B7BFFE3ADFC}" type="parTrans" cxnId="{2D2D35AC-AC2F-4BB3-BCB2-C929B25AFD80}">
      <dgm:prSet/>
      <dgm:spPr/>
      <dgm:t>
        <a:bodyPr/>
        <a:lstStyle/>
        <a:p>
          <a:endParaRPr lang="tr-TR"/>
        </a:p>
      </dgm:t>
    </dgm:pt>
    <dgm:pt modelId="{80BC191B-34CA-488A-80D4-8CADAB7BDB6A}" type="sibTrans" cxnId="{2D2D35AC-AC2F-4BB3-BCB2-C929B25AFD80}">
      <dgm:prSet/>
      <dgm:spPr/>
      <dgm:t>
        <a:bodyPr/>
        <a:lstStyle/>
        <a:p>
          <a:endParaRPr lang="tr-TR"/>
        </a:p>
      </dgm:t>
    </dgm:pt>
    <dgm:pt modelId="{13B86498-CD62-4275-A2B7-B88D3C72DB63}" type="pres">
      <dgm:prSet presAssocID="{DFA0D401-891A-4827-BCD2-99D17788A68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B4C4A87-C033-4BEE-93AA-6DF64159E940}" type="pres">
      <dgm:prSet presAssocID="{E905F8B2-DB9F-405E-A237-5E0758FE6DB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0883F45-4E04-4CF5-A809-3A36E91A660C}" type="pres">
      <dgm:prSet presAssocID="{4ECEF707-61F4-433C-BAB7-11EE32CDE020}" presName="spacer" presStyleCnt="0"/>
      <dgm:spPr/>
    </dgm:pt>
    <dgm:pt modelId="{A2F42590-2D2A-4894-9D51-6C9DA5E5AE6E}" type="pres">
      <dgm:prSet presAssocID="{A183D3C5-E1EF-4D71-8FF6-0A8A870DC047}" presName="parentText" presStyleLbl="node1" presStyleIdx="1" presStyleCnt="4" custScaleX="96093" custLinFactNeighborX="-2574" custLinFactNeighborY="-710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5F74DE7-11DE-41D3-A2C1-977A5FB634E8}" type="pres">
      <dgm:prSet presAssocID="{A183D3C5-E1EF-4D71-8FF6-0A8A870DC047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421C901-69C3-4BE5-900E-00957A4A5A12}" type="pres">
      <dgm:prSet presAssocID="{51A5409C-C053-40D0-91B2-85CD1C8A97E1}" presName="parentText" presStyleLbl="node1" presStyleIdx="2" presStyleCnt="4" custScaleX="93049" custLinFactNeighborX="-3347" custLinFactNeighborY="281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713BCD6-38D1-47C6-B8A5-C7C35FEE6B16}" type="pres">
      <dgm:prSet presAssocID="{51A5409C-C053-40D0-91B2-85CD1C8A97E1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497DD7D-9504-4E18-9FE7-72DE5617EC81}" type="pres">
      <dgm:prSet presAssocID="{022358B5-4A07-449E-90E3-DF502312FD66}" presName="parentText" presStyleLbl="node1" presStyleIdx="3" presStyleCnt="4" custScaleX="69622" custLinFactNeighborX="-1531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F09DF45-65CC-46BF-B92D-F54D9624488C}" type="pres">
      <dgm:prSet presAssocID="{022358B5-4A07-449E-90E3-DF502312FD66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D3EB2BB-15C4-435B-9EE1-9558E244D3EF}" srcId="{022358B5-4A07-449E-90E3-DF502312FD66}" destId="{B7487D91-AD0A-4DEC-B41E-8307E20B9608}" srcOrd="2" destOrd="0" parTransId="{6E693627-FFC2-4F9A-8961-C5FB7E3C5248}" sibTransId="{AF591430-B666-4EF0-B535-9934DE6F8E06}"/>
    <dgm:cxn modelId="{7AA2BBEA-22F6-4315-B046-4D12B665C031}" srcId="{022358B5-4A07-449E-90E3-DF502312FD66}" destId="{FAF144A5-F559-44FD-9351-134E047459F9}" srcOrd="1" destOrd="0" parTransId="{383672FB-F1B0-4F93-970B-44100508D3E1}" sibTransId="{98DBCB68-4B8A-4F9A-AA0C-7B87D1F87104}"/>
    <dgm:cxn modelId="{49173875-78D1-484B-B1F6-38838047FE66}" type="presOf" srcId="{DFA0D401-891A-4827-BCD2-99D17788A68B}" destId="{13B86498-CD62-4275-A2B7-B88D3C72DB63}" srcOrd="0" destOrd="0" presId="urn:microsoft.com/office/officeart/2005/8/layout/vList2"/>
    <dgm:cxn modelId="{2F2D2833-F364-4490-9890-E37A5F2C792F}" type="presOf" srcId="{B7487D91-AD0A-4DEC-B41E-8307E20B9608}" destId="{AF09DF45-65CC-46BF-B92D-F54D9624488C}" srcOrd="0" destOrd="2" presId="urn:microsoft.com/office/officeart/2005/8/layout/vList2"/>
    <dgm:cxn modelId="{3AE3F5A8-E73E-4382-B979-A3072F538A99}" type="presOf" srcId="{E905F8B2-DB9F-405E-A237-5E0758FE6DB6}" destId="{EB4C4A87-C033-4BEE-93AA-6DF64159E940}" srcOrd="0" destOrd="0" presId="urn:microsoft.com/office/officeart/2005/8/layout/vList2"/>
    <dgm:cxn modelId="{85DE2029-F6FE-4498-84BC-9FB328B6399D}" srcId="{022358B5-4A07-449E-90E3-DF502312FD66}" destId="{04DEF219-4F6F-4F23-B8C0-0AE99E260C25}" srcOrd="0" destOrd="0" parTransId="{E158566D-464D-448B-9771-A29713F57D90}" sibTransId="{7F281690-29BE-489F-A6A7-52DF6D73E1B1}"/>
    <dgm:cxn modelId="{9C607479-BAB3-4CD1-8C92-B4DE9DF2E7E7}" srcId="{51A5409C-C053-40D0-91B2-85CD1C8A97E1}" destId="{DD039FA6-210E-48B0-A459-E76D2662A7D9}" srcOrd="1" destOrd="0" parTransId="{440E12DA-D3B8-4663-81D1-D5CC35517309}" sibTransId="{94F08A88-4CE0-4870-9005-1875C56502DB}"/>
    <dgm:cxn modelId="{F2A292D3-B1D4-4472-A119-2F1B35EAED53}" type="presOf" srcId="{A183D3C5-E1EF-4D71-8FF6-0A8A870DC047}" destId="{A2F42590-2D2A-4894-9D51-6C9DA5E5AE6E}" srcOrd="0" destOrd="0" presId="urn:microsoft.com/office/officeart/2005/8/layout/vList2"/>
    <dgm:cxn modelId="{A168E621-23C9-4E1C-A34D-9ED3B6B22924}" srcId="{DFA0D401-891A-4827-BCD2-99D17788A68B}" destId="{E905F8B2-DB9F-405E-A237-5E0758FE6DB6}" srcOrd="0" destOrd="0" parTransId="{B1E8E738-6BB1-40AC-A301-EA6D810899E7}" sibTransId="{4ECEF707-61F4-433C-BAB7-11EE32CDE020}"/>
    <dgm:cxn modelId="{B455FF6D-F1EE-4F10-B089-0D4CBF6D6566}" srcId="{DFA0D401-891A-4827-BCD2-99D17788A68B}" destId="{022358B5-4A07-449E-90E3-DF502312FD66}" srcOrd="3" destOrd="0" parTransId="{BB55625D-4755-4691-99DC-721CF458512D}" sibTransId="{50178F46-E47C-45D0-B5DD-5908804F01CE}"/>
    <dgm:cxn modelId="{2D2D35AC-AC2F-4BB3-BCB2-C929B25AFD80}" srcId="{022358B5-4A07-449E-90E3-DF502312FD66}" destId="{F8DA895F-38E5-4B08-982B-4B8738133B31}" srcOrd="3" destOrd="0" parTransId="{76EC486B-5AF4-4FAC-9060-9B7BFFE3ADFC}" sibTransId="{80BC191B-34CA-488A-80D4-8CADAB7BDB6A}"/>
    <dgm:cxn modelId="{31BAC024-E208-464C-B5A9-2D7870D21EB6}" srcId="{51A5409C-C053-40D0-91B2-85CD1C8A97E1}" destId="{ABD94117-B5D0-49FB-A963-3DCF24692B17}" srcOrd="0" destOrd="0" parTransId="{5E7AFB3F-5874-43CF-9CDC-4F512BBD3F4A}" sibTransId="{D6ADD622-B32A-4571-BB33-1F03EDDDC81E}"/>
    <dgm:cxn modelId="{1032E917-EA75-4491-8B4E-F907D06BFFFF}" srcId="{A183D3C5-E1EF-4D71-8FF6-0A8A870DC047}" destId="{C1FDC584-81BC-419F-93D6-509FD1FB4488}" srcOrd="0" destOrd="0" parTransId="{9762B3D7-FB6E-49BD-BBD3-26085C78B762}" sibTransId="{C5F78324-DD21-48A4-BC11-2BA190B46749}"/>
    <dgm:cxn modelId="{EEE3383D-1895-4BF3-8EBE-6CDC02A63E98}" type="presOf" srcId="{022358B5-4A07-449E-90E3-DF502312FD66}" destId="{3497DD7D-9504-4E18-9FE7-72DE5617EC81}" srcOrd="0" destOrd="0" presId="urn:microsoft.com/office/officeart/2005/8/layout/vList2"/>
    <dgm:cxn modelId="{75FDE4B2-D846-4504-9648-FA42266DF60A}" type="presOf" srcId="{DD039FA6-210E-48B0-A459-E76D2662A7D9}" destId="{0713BCD6-38D1-47C6-B8A5-C7C35FEE6B16}" srcOrd="0" destOrd="1" presId="urn:microsoft.com/office/officeart/2005/8/layout/vList2"/>
    <dgm:cxn modelId="{7BC99B43-2931-4214-B4BE-7DB86C99BAF1}" type="presOf" srcId="{C1FDC584-81BC-419F-93D6-509FD1FB4488}" destId="{F5F74DE7-11DE-41D3-A2C1-977A5FB634E8}" srcOrd="0" destOrd="0" presId="urn:microsoft.com/office/officeart/2005/8/layout/vList2"/>
    <dgm:cxn modelId="{71982644-5CD2-4DDE-B475-339BB75348C4}" type="presOf" srcId="{FAF144A5-F559-44FD-9351-134E047459F9}" destId="{AF09DF45-65CC-46BF-B92D-F54D9624488C}" srcOrd="0" destOrd="1" presId="urn:microsoft.com/office/officeart/2005/8/layout/vList2"/>
    <dgm:cxn modelId="{DDE82B07-7A6E-416C-953C-5439D749C51A}" type="presOf" srcId="{04DEF219-4F6F-4F23-B8C0-0AE99E260C25}" destId="{AF09DF45-65CC-46BF-B92D-F54D9624488C}" srcOrd="0" destOrd="0" presId="urn:microsoft.com/office/officeart/2005/8/layout/vList2"/>
    <dgm:cxn modelId="{B92CFC4C-CABD-4071-B5B8-7C4EAA904538}" type="presOf" srcId="{51A5409C-C053-40D0-91B2-85CD1C8A97E1}" destId="{1421C901-69C3-4BE5-900E-00957A4A5A12}" srcOrd="0" destOrd="0" presId="urn:microsoft.com/office/officeart/2005/8/layout/vList2"/>
    <dgm:cxn modelId="{5E0CE8B1-85A7-49E1-A6C2-2DE81CE85D06}" type="presOf" srcId="{F8DA895F-38E5-4B08-982B-4B8738133B31}" destId="{AF09DF45-65CC-46BF-B92D-F54D9624488C}" srcOrd="0" destOrd="3" presId="urn:microsoft.com/office/officeart/2005/8/layout/vList2"/>
    <dgm:cxn modelId="{32DB5E86-4169-4DC5-B4A4-45E9C9DDB69F}" srcId="{DFA0D401-891A-4827-BCD2-99D17788A68B}" destId="{A183D3C5-E1EF-4D71-8FF6-0A8A870DC047}" srcOrd="1" destOrd="0" parTransId="{88C72130-38A5-4633-974F-0EC0610AB82F}" sibTransId="{AA3E225F-2471-4586-84A2-306E9A8E0132}"/>
    <dgm:cxn modelId="{F76678B5-478F-4CEE-850C-46A4DC089869}" type="presOf" srcId="{ABD94117-B5D0-49FB-A963-3DCF24692B17}" destId="{0713BCD6-38D1-47C6-B8A5-C7C35FEE6B16}" srcOrd="0" destOrd="0" presId="urn:microsoft.com/office/officeart/2005/8/layout/vList2"/>
    <dgm:cxn modelId="{FD4ACEE1-30A1-4B7F-8826-7A5D12AFE71C}" srcId="{DFA0D401-891A-4827-BCD2-99D17788A68B}" destId="{51A5409C-C053-40D0-91B2-85CD1C8A97E1}" srcOrd="2" destOrd="0" parTransId="{CB6F85AC-17BC-4C11-B8B1-36E1C31FCC16}" sibTransId="{290D7619-9207-41E5-BC1A-F8718EADAAB3}"/>
    <dgm:cxn modelId="{13D197CE-B8DA-4B3C-97DA-03C08CD0E6A0}" type="presParOf" srcId="{13B86498-CD62-4275-A2B7-B88D3C72DB63}" destId="{EB4C4A87-C033-4BEE-93AA-6DF64159E940}" srcOrd="0" destOrd="0" presId="urn:microsoft.com/office/officeart/2005/8/layout/vList2"/>
    <dgm:cxn modelId="{B69258E4-9264-42B1-9879-8A2F603AFDC7}" type="presParOf" srcId="{13B86498-CD62-4275-A2B7-B88D3C72DB63}" destId="{A0883F45-4E04-4CF5-A809-3A36E91A660C}" srcOrd="1" destOrd="0" presId="urn:microsoft.com/office/officeart/2005/8/layout/vList2"/>
    <dgm:cxn modelId="{E6C00EF9-28EB-454B-9BE4-6F11436BF748}" type="presParOf" srcId="{13B86498-CD62-4275-A2B7-B88D3C72DB63}" destId="{A2F42590-2D2A-4894-9D51-6C9DA5E5AE6E}" srcOrd="2" destOrd="0" presId="urn:microsoft.com/office/officeart/2005/8/layout/vList2"/>
    <dgm:cxn modelId="{F93578B6-2B6D-4769-9761-73CCA3A8AADC}" type="presParOf" srcId="{13B86498-CD62-4275-A2B7-B88D3C72DB63}" destId="{F5F74DE7-11DE-41D3-A2C1-977A5FB634E8}" srcOrd="3" destOrd="0" presId="urn:microsoft.com/office/officeart/2005/8/layout/vList2"/>
    <dgm:cxn modelId="{D42B3DB5-D494-4BE4-AC7C-2ED9C4B88112}" type="presParOf" srcId="{13B86498-CD62-4275-A2B7-B88D3C72DB63}" destId="{1421C901-69C3-4BE5-900E-00957A4A5A12}" srcOrd="4" destOrd="0" presId="urn:microsoft.com/office/officeart/2005/8/layout/vList2"/>
    <dgm:cxn modelId="{61910B4D-A5EA-40C5-951B-AFDBF4B276B5}" type="presParOf" srcId="{13B86498-CD62-4275-A2B7-B88D3C72DB63}" destId="{0713BCD6-38D1-47C6-B8A5-C7C35FEE6B16}" srcOrd="5" destOrd="0" presId="urn:microsoft.com/office/officeart/2005/8/layout/vList2"/>
    <dgm:cxn modelId="{692E729D-FA8F-4C46-B1D0-A4449259C1B1}" type="presParOf" srcId="{13B86498-CD62-4275-A2B7-B88D3C72DB63}" destId="{3497DD7D-9504-4E18-9FE7-72DE5617EC81}" srcOrd="6" destOrd="0" presId="urn:microsoft.com/office/officeart/2005/8/layout/vList2"/>
    <dgm:cxn modelId="{6BF8C1EF-BD99-4AC7-BDF0-8CBC1CDB37E6}" type="presParOf" srcId="{13B86498-CD62-4275-A2B7-B88D3C72DB63}" destId="{AF09DF45-65CC-46BF-B92D-F54D9624488C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72EF215-7C41-4438-8A06-2C4AF3E0270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0AD8F101-ECD7-4E7D-82C4-221BCD327890}">
      <dgm:prSet/>
      <dgm:spPr/>
      <dgm:t>
        <a:bodyPr/>
        <a:lstStyle/>
        <a:p>
          <a:pPr rtl="0"/>
          <a:r>
            <a:rPr lang="tr-TR" b="1" dirty="0" smtClean="0"/>
            <a:t>ÇH T1DM’de taranmalı mı?</a:t>
          </a:r>
          <a:endParaRPr lang="tr-TR" b="1" dirty="0"/>
        </a:p>
      </dgm:t>
    </dgm:pt>
    <dgm:pt modelId="{360CEC52-176D-436A-8325-E61DA6CC3539}" type="parTrans" cxnId="{CA44E203-EAB3-46CC-A3D9-D78B9E117481}">
      <dgm:prSet/>
      <dgm:spPr/>
      <dgm:t>
        <a:bodyPr/>
        <a:lstStyle/>
        <a:p>
          <a:endParaRPr lang="tr-TR"/>
        </a:p>
      </dgm:t>
    </dgm:pt>
    <dgm:pt modelId="{09AE0579-0312-434B-B274-950C9BC7EDF6}" type="sibTrans" cxnId="{CA44E203-EAB3-46CC-A3D9-D78B9E117481}">
      <dgm:prSet/>
      <dgm:spPr/>
      <dgm:t>
        <a:bodyPr/>
        <a:lstStyle/>
        <a:p>
          <a:endParaRPr lang="tr-TR"/>
        </a:p>
      </dgm:t>
    </dgm:pt>
    <dgm:pt modelId="{70D0B70F-B2E2-4964-8A8D-14B92873EB98}" type="pres">
      <dgm:prSet presAssocID="{272EF215-7C41-4438-8A06-2C4AF3E027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B333F79-1ADA-4F36-83E7-EB4AB3031C71}" type="pres">
      <dgm:prSet presAssocID="{0AD8F101-ECD7-4E7D-82C4-221BCD32789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CD3F30B-BC4F-4F57-B23A-277A184122B9}" type="presOf" srcId="{272EF215-7C41-4438-8A06-2C4AF3E0270A}" destId="{70D0B70F-B2E2-4964-8A8D-14B92873EB98}" srcOrd="0" destOrd="0" presId="urn:microsoft.com/office/officeart/2005/8/layout/vList2"/>
    <dgm:cxn modelId="{CA44E203-EAB3-46CC-A3D9-D78B9E117481}" srcId="{272EF215-7C41-4438-8A06-2C4AF3E0270A}" destId="{0AD8F101-ECD7-4E7D-82C4-221BCD327890}" srcOrd="0" destOrd="0" parTransId="{360CEC52-176D-436A-8325-E61DA6CC3539}" sibTransId="{09AE0579-0312-434B-B274-950C9BC7EDF6}"/>
    <dgm:cxn modelId="{BB0F3781-D45D-4598-A1AF-B8B9C34352D4}" type="presOf" srcId="{0AD8F101-ECD7-4E7D-82C4-221BCD327890}" destId="{1B333F79-1ADA-4F36-83E7-EB4AB3031C71}" srcOrd="0" destOrd="0" presId="urn:microsoft.com/office/officeart/2005/8/layout/vList2"/>
    <dgm:cxn modelId="{BE035893-3D73-4D3B-B9E4-0FF9DF29A9F9}" type="presParOf" srcId="{70D0B70F-B2E2-4964-8A8D-14B92873EB98}" destId="{1B333F79-1ADA-4F36-83E7-EB4AB3031C7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873D1D3-3A7D-4993-ADBA-39F45B87B868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2A69D9A4-1082-4B03-B963-E1C3E96F762E}">
      <dgm:prSet/>
      <dgm:spPr/>
      <dgm:t>
        <a:bodyPr/>
        <a:lstStyle/>
        <a:p>
          <a:pPr rtl="0"/>
          <a:r>
            <a:rPr lang="tr-TR" b="1" dirty="0" smtClean="0"/>
            <a:t>Sıklık yüksek (%2,4-16)</a:t>
          </a:r>
          <a:endParaRPr lang="tr-TR" dirty="0"/>
        </a:p>
      </dgm:t>
    </dgm:pt>
    <dgm:pt modelId="{2A57FAB3-1641-4862-A92A-5574C0EBCA08}" type="parTrans" cxnId="{4A284EBE-28E6-4F15-A34B-5BAE12CE358E}">
      <dgm:prSet/>
      <dgm:spPr/>
      <dgm:t>
        <a:bodyPr/>
        <a:lstStyle/>
        <a:p>
          <a:endParaRPr lang="tr-TR"/>
        </a:p>
      </dgm:t>
    </dgm:pt>
    <dgm:pt modelId="{600B3D5D-2FAC-422E-944B-620020041F23}" type="sibTrans" cxnId="{4A284EBE-28E6-4F15-A34B-5BAE12CE358E}">
      <dgm:prSet/>
      <dgm:spPr/>
      <dgm:t>
        <a:bodyPr/>
        <a:lstStyle/>
        <a:p>
          <a:endParaRPr lang="tr-TR"/>
        </a:p>
      </dgm:t>
    </dgm:pt>
    <dgm:pt modelId="{B09A3788-9B95-4349-9BC0-4E0E5736F5DF}">
      <dgm:prSet/>
      <dgm:spPr/>
      <dgm:t>
        <a:bodyPr/>
        <a:lstStyle/>
        <a:p>
          <a:pPr rtl="0"/>
          <a:r>
            <a:rPr lang="tr-TR" b="1" dirty="0" smtClean="0"/>
            <a:t>Komplikasyon artışı nedeni ile tarama şart</a:t>
          </a:r>
          <a:endParaRPr lang="tr-TR" dirty="0"/>
        </a:p>
      </dgm:t>
    </dgm:pt>
    <dgm:pt modelId="{FAC17EA4-BA48-4AE0-AA9A-8ABB3400C5D5}" type="parTrans" cxnId="{48E45087-7850-4165-B466-F01BC3D65316}">
      <dgm:prSet/>
      <dgm:spPr/>
      <dgm:t>
        <a:bodyPr/>
        <a:lstStyle/>
        <a:p>
          <a:endParaRPr lang="tr-TR"/>
        </a:p>
      </dgm:t>
    </dgm:pt>
    <dgm:pt modelId="{E5564C1A-D28C-4878-AED3-50689E995BA9}" type="sibTrans" cxnId="{48E45087-7850-4165-B466-F01BC3D65316}">
      <dgm:prSet/>
      <dgm:spPr/>
      <dgm:t>
        <a:bodyPr/>
        <a:lstStyle/>
        <a:p>
          <a:endParaRPr lang="tr-TR"/>
        </a:p>
      </dgm:t>
    </dgm:pt>
    <dgm:pt modelId="{83276C38-5EDF-4C96-A56B-44AFF5E6EB01}">
      <dgm:prSet/>
      <dgm:spPr/>
      <dgm:t>
        <a:bodyPr/>
        <a:lstStyle/>
        <a:p>
          <a:r>
            <a:rPr lang="tr-TR" b="1" smtClean="0"/>
            <a:t>Ülkemizde:</a:t>
          </a:r>
          <a:endParaRPr lang="tr-TR" b="1" dirty="0" smtClean="0"/>
        </a:p>
      </dgm:t>
    </dgm:pt>
    <dgm:pt modelId="{5C1EB446-330D-4CA9-9ED6-41D55E50DAB8}" type="parTrans" cxnId="{05A988B2-C2DF-428A-AAEF-EA1A88427AEC}">
      <dgm:prSet/>
      <dgm:spPr/>
      <dgm:t>
        <a:bodyPr/>
        <a:lstStyle/>
        <a:p>
          <a:endParaRPr lang="tr-TR"/>
        </a:p>
      </dgm:t>
    </dgm:pt>
    <dgm:pt modelId="{51A335BD-8E6D-46F5-B559-215FAFD3FFB5}" type="sibTrans" cxnId="{05A988B2-C2DF-428A-AAEF-EA1A88427AEC}">
      <dgm:prSet/>
      <dgm:spPr/>
      <dgm:t>
        <a:bodyPr/>
        <a:lstStyle/>
        <a:p>
          <a:endParaRPr lang="tr-TR"/>
        </a:p>
      </dgm:t>
    </dgm:pt>
    <dgm:pt modelId="{DFF9FDF6-E73C-42FE-9C10-20E19778CA5F}">
      <dgm:prSet/>
      <dgm:spPr/>
      <dgm:t>
        <a:bodyPr/>
        <a:lstStyle/>
        <a:p>
          <a:r>
            <a:rPr lang="tr-TR" b="1" dirty="0" smtClean="0"/>
            <a:t>Erzurum(2005)  </a:t>
          </a:r>
          <a:r>
            <a:rPr lang="en-US" b="0" i="0" dirty="0" smtClean="0"/>
            <a:t>1263 </a:t>
          </a:r>
          <a:r>
            <a:rPr lang="tr-TR" b="0" i="0" dirty="0" smtClean="0"/>
            <a:t>çocuk: 1/115 </a:t>
          </a:r>
          <a:r>
            <a:rPr lang="tr-TR" b="0" i="0" dirty="0" err="1" smtClean="0"/>
            <a:t>seropozitif</a:t>
          </a:r>
          <a:r>
            <a:rPr lang="tr-TR" b="0" i="0" dirty="0" smtClean="0"/>
            <a:t>   	 </a:t>
          </a:r>
          <a:r>
            <a:rPr lang="tr-TR" b="1" i="0" dirty="0" smtClean="0"/>
            <a:t>1/158 ÇH</a:t>
          </a:r>
          <a:r>
            <a:rPr lang="tr-TR" b="1" dirty="0" smtClean="0"/>
            <a:t>	</a:t>
          </a:r>
        </a:p>
      </dgm:t>
    </dgm:pt>
    <dgm:pt modelId="{B906D0D9-02B8-409D-86B5-6670C43F4B88}" type="parTrans" cxnId="{FA27FF45-4D84-452F-A721-DA464FFD34AF}">
      <dgm:prSet/>
      <dgm:spPr/>
      <dgm:t>
        <a:bodyPr/>
        <a:lstStyle/>
        <a:p>
          <a:endParaRPr lang="tr-TR"/>
        </a:p>
      </dgm:t>
    </dgm:pt>
    <dgm:pt modelId="{935485C5-1091-47D1-9286-985467042BA3}" type="sibTrans" cxnId="{FA27FF45-4D84-452F-A721-DA464FFD34AF}">
      <dgm:prSet/>
      <dgm:spPr/>
      <dgm:t>
        <a:bodyPr/>
        <a:lstStyle/>
        <a:p>
          <a:endParaRPr lang="tr-TR"/>
        </a:p>
      </dgm:t>
    </dgm:pt>
    <dgm:pt modelId="{2E851091-4FF4-4FB2-8AE1-7193B5D6B0EC}">
      <dgm:prSet/>
      <dgm:spPr/>
      <dgm:t>
        <a:bodyPr/>
        <a:lstStyle/>
        <a:p>
          <a:r>
            <a:rPr lang="tr-TR" b="1" dirty="0" smtClean="0"/>
            <a:t>Türkiye(2011)    </a:t>
          </a:r>
          <a:r>
            <a:rPr lang="en-US" b="0" i="0" dirty="0" smtClean="0"/>
            <a:t>20190 </a:t>
          </a:r>
          <a:r>
            <a:rPr lang="tr-TR" b="0" i="0" dirty="0" smtClean="0"/>
            <a:t>çocuk:  1/41 </a:t>
          </a:r>
          <a:r>
            <a:rPr lang="tr-TR" b="0" i="0" dirty="0" err="1" smtClean="0"/>
            <a:t>seropozitif</a:t>
          </a:r>
          <a:r>
            <a:rPr lang="tr-TR" b="0" i="0" dirty="0" smtClean="0"/>
            <a:t>	 </a:t>
          </a:r>
          <a:r>
            <a:rPr lang="tr-TR" b="1" i="0" dirty="0" smtClean="0"/>
            <a:t>1/212 ÇH</a:t>
          </a:r>
          <a:endParaRPr lang="tr-TR" b="1" dirty="0" smtClean="0"/>
        </a:p>
      </dgm:t>
    </dgm:pt>
    <dgm:pt modelId="{8D3E266C-2FC7-4C62-BDFC-E03190EBE58C}" type="parTrans" cxnId="{463DC2EF-F62C-4358-BA3F-703D67583C7F}">
      <dgm:prSet/>
      <dgm:spPr/>
      <dgm:t>
        <a:bodyPr/>
        <a:lstStyle/>
        <a:p>
          <a:endParaRPr lang="tr-TR"/>
        </a:p>
      </dgm:t>
    </dgm:pt>
    <dgm:pt modelId="{4784550E-BDF5-4D2C-B242-92890DC13378}" type="sibTrans" cxnId="{463DC2EF-F62C-4358-BA3F-703D67583C7F}">
      <dgm:prSet/>
      <dgm:spPr/>
      <dgm:t>
        <a:bodyPr/>
        <a:lstStyle/>
        <a:p>
          <a:endParaRPr lang="tr-TR"/>
        </a:p>
      </dgm:t>
    </dgm:pt>
    <dgm:pt modelId="{722F610C-7235-4B82-AA01-CAA6A6E0A35E}">
      <dgm:prSet/>
      <dgm:spPr/>
      <dgm:t>
        <a:bodyPr/>
        <a:lstStyle/>
        <a:p>
          <a:r>
            <a:rPr lang="tr-TR" b="1" dirty="0" smtClean="0"/>
            <a:t>Tip 1 diyabette ÇH sıklığı değişken</a:t>
          </a:r>
        </a:p>
      </dgm:t>
    </dgm:pt>
    <dgm:pt modelId="{02848475-1209-4672-8DFF-77D14AFF29D4}" type="parTrans" cxnId="{D566216F-FAB4-4694-A212-960D52BEAF48}">
      <dgm:prSet/>
      <dgm:spPr/>
      <dgm:t>
        <a:bodyPr/>
        <a:lstStyle/>
        <a:p>
          <a:endParaRPr lang="tr-TR"/>
        </a:p>
      </dgm:t>
    </dgm:pt>
    <dgm:pt modelId="{A53C522A-C192-4C2F-AA89-2A84D579EEEB}" type="sibTrans" cxnId="{D566216F-FAB4-4694-A212-960D52BEAF48}">
      <dgm:prSet/>
      <dgm:spPr/>
      <dgm:t>
        <a:bodyPr/>
        <a:lstStyle/>
        <a:p>
          <a:endParaRPr lang="tr-TR"/>
        </a:p>
      </dgm:t>
    </dgm:pt>
    <dgm:pt modelId="{8B5EB7D6-47C4-4CA3-AC59-9FCF2CE9DE22}">
      <dgm:prSet/>
      <dgm:spPr/>
      <dgm:t>
        <a:bodyPr/>
        <a:lstStyle/>
        <a:p>
          <a:r>
            <a:rPr lang="tr-TR" b="0" dirty="0" smtClean="0"/>
            <a:t>Yaş-grup-</a:t>
          </a:r>
          <a:r>
            <a:rPr lang="tr-TR" b="0" dirty="0" err="1" smtClean="0"/>
            <a:t>endikasyon</a:t>
          </a:r>
          <a:r>
            <a:rPr lang="tr-TR" b="0" dirty="0" smtClean="0"/>
            <a:t>, zamanlama, tanı kriterleri farklı</a:t>
          </a:r>
        </a:p>
      </dgm:t>
    </dgm:pt>
    <dgm:pt modelId="{FCE3824E-82EE-4C14-9CC3-18821074FCB5}" type="parTrans" cxnId="{18E84DE1-4FDD-44F1-B6F1-5318CAC1C18A}">
      <dgm:prSet/>
      <dgm:spPr/>
      <dgm:t>
        <a:bodyPr/>
        <a:lstStyle/>
        <a:p>
          <a:endParaRPr lang="tr-TR"/>
        </a:p>
      </dgm:t>
    </dgm:pt>
    <dgm:pt modelId="{8F138AF6-240B-4B86-BF85-D911ACE16324}" type="sibTrans" cxnId="{18E84DE1-4FDD-44F1-B6F1-5318CAC1C18A}">
      <dgm:prSet/>
      <dgm:spPr/>
      <dgm:t>
        <a:bodyPr/>
        <a:lstStyle/>
        <a:p>
          <a:endParaRPr lang="tr-TR"/>
        </a:p>
      </dgm:t>
    </dgm:pt>
    <dgm:pt modelId="{1F96F92A-86E2-43E1-920C-05E62660A5EF}">
      <dgm:prSet/>
      <dgm:spPr/>
      <dgm:t>
        <a:bodyPr/>
        <a:lstStyle/>
        <a:p>
          <a:r>
            <a:rPr lang="tr-TR" b="0" dirty="0" smtClean="0"/>
            <a:t>Bizim verimiz (2006): 74 T1DM %</a:t>
          </a:r>
          <a:r>
            <a:rPr lang="en-US" b="0" dirty="0" smtClean="0"/>
            <a:t>13</a:t>
          </a:r>
          <a:r>
            <a:rPr lang="tr-TR" b="0" dirty="0" smtClean="0"/>
            <a:t>,5 </a:t>
          </a:r>
          <a:r>
            <a:rPr lang="tr-TR" b="0" dirty="0" err="1" smtClean="0"/>
            <a:t>seropozitif</a:t>
          </a:r>
          <a:r>
            <a:rPr lang="tr-TR" b="0" dirty="0" smtClean="0"/>
            <a:t>, %12,1 ÇH (yeni tanı-10 yıllık T1DM)</a:t>
          </a:r>
          <a:endParaRPr lang="en-US" b="0" dirty="0" smtClean="0"/>
        </a:p>
      </dgm:t>
    </dgm:pt>
    <dgm:pt modelId="{D8107B0A-5F72-4A93-97F5-90C6085C3ED8}" type="parTrans" cxnId="{9A0D92AA-B62B-4FEF-B7EC-6976E950ACFC}">
      <dgm:prSet/>
      <dgm:spPr/>
      <dgm:t>
        <a:bodyPr/>
        <a:lstStyle/>
        <a:p>
          <a:endParaRPr lang="tr-TR"/>
        </a:p>
      </dgm:t>
    </dgm:pt>
    <dgm:pt modelId="{4082B238-5837-4024-A041-EA331C26DF69}" type="sibTrans" cxnId="{9A0D92AA-B62B-4FEF-B7EC-6976E950ACFC}">
      <dgm:prSet/>
      <dgm:spPr/>
      <dgm:t>
        <a:bodyPr/>
        <a:lstStyle/>
        <a:p>
          <a:endParaRPr lang="tr-TR"/>
        </a:p>
      </dgm:t>
    </dgm:pt>
    <dgm:pt modelId="{19CB8A2D-A09A-43A0-9FB0-45A1F2D28C3F}">
      <dgm:prSet/>
      <dgm:spPr/>
      <dgm:t>
        <a:bodyPr/>
        <a:lstStyle/>
        <a:p>
          <a:r>
            <a:rPr lang="tr-TR" b="1" smtClean="0"/>
            <a:t>26.605 hastalık havuz veride biyopsi ile kanıtlanmış ÇH %6</a:t>
          </a:r>
          <a:endParaRPr lang="tr-TR" b="1" dirty="0" smtClean="0"/>
        </a:p>
      </dgm:t>
    </dgm:pt>
    <dgm:pt modelId="{6302E687-8FE0-4496-9178-3F1B17A3AFA2}" type="parTrans" cxnId="{4D60DB36-180B-4766-AC82-D84515F94FB7}">
      <dgm:prSet/>
      <dgm:spPr/>
      <dgm:t>
        <a:bodyPr/>
        <a:lstStyle/>
        <a:p>
          <a:endParaRPr lang="tr-TR"/>
        </a:p>
      </dgm:t>
    </dgm:pt>
    <dgm:pt modelId="{4CC23588-6D10-4C0E-89D9-FCEFF333A43D}" type="sibTrans" cxnId="{4D60DB36-180B-4766-AC82-D84515F94FB7}">
      <dgm:prSet/>
      <dgm:spPr/>
      <dgm:t>
        <a:bodyPr/>
        <a:lstStyle/>
        <a:p>
          <a:endParaRPr lang="tr-TR"/>
        </a:p>
      </dgm:t>
    </dgm:pt>
    <dgm:pt modelId="{81AC8144-ABE4-44C5-92B2-A78FF2079DB1}" type="pres">
      <dgm:prSet presAssocID="{4873D1D3-3A7D-4993-ADBA-39F45B87B8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A7FF6A5-DE97-4E1C-B4E7-8284FE747752}" type="pres">
      <dgm:prSet presAssocID="{2A69D9A4-1082-4B03-B963-E1C3E96F762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448E678-1A9B-4F76-A5DE-80610E1AA23B}" type="pres">
      <dgm:prSet presAssocID="{600B3D5D-2FAC-422E-944B-620020041F23}" presName="spacer" presStyleCnt="0"/>
      <dgm:spPr/>
    </dgm:pt>
    <dgm:pt modelId="{683E77CD-2B74-4D40-BAA0-193C801D8AC9}" type="pres">
      <dgm:prSet presAssocID="{B09A3788-9B95-4349-9BC0-4E0E5736F5D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ECC463A-7576-401F-8181-E346E0ED2208}" type="pres">
      <dgm:prSet presAssocID="{E5564C1A-D28C-4878-AED3-50689E995BA9}" presName="spacer" presStyleCnt="0"/>
      <dgm:spPr/>
    </dgm:pt>
    <dgm:pt modelId="{C09F4C70-5C29-4FF2-86E9-B070255A90D5}" type="pres">
      <dgm:prSet presAssocID="{83276C38-5EDF-4C96-A56B-44AFF5E6EB0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3E13F2E-AF01-4DA1-81FE-3956FBA34722}" type="pres">
      <dgm:prSet presAssocID="{83276C38-5EDF-4C96-A56B-44AFF5E6EB0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D9EA220-2117-441F-981A-F5ED4F862956}" type="pres">
      <dgm:prSet presAssocID="{722F610C-7235-4B82-AA01-CAA6A6E0A35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A8ED1A7-BD20-4788-887E-118A20E5343E}" type="pres">
      <dgm:prSet presAssocID="{722F610C-7235-4B82-AA01-CAA6A6E0A35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55D1924-8ED4-4513-A2CF-5D1437875C19}" type="pres">
      <dgm:prSet presAssocID="{19CB8A2D-A09A-43A0-9FB0-45A1F2D28C3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8E45087-7850-4165-B466-F01BC3D65316}" srcId="{4873D1D3-3A7D-4993-ADBA-39F45B87B868}" destId="{B09A3788-9B95-4349-9BC0-4E0E5736F5DF}" srcOrd="1" destOrd="0" parTransId="{FAC17EA4-BA48-4AE0-AA9A-8ABB3400C5D5}" sibTransId="{E5564C1A-D28C-4878-AED3-50689E995BA9}"/>
    <dgm:cxn modelId="{5603B8AF-A678-4300-8C69-89B8967D9728}" type="presOf" srcId="{722F610C-7235-4B82-AA01-CAA6A6E0A35E}" destId="{2D9EA220-2117-441F-981A-F5ED4F862956}" srcOrd="0" destOrd="0" presId="urn:microsoft.com/office/officeart/2005/8/layout/vList2"/>
    <dgm:cxn modelId="{406A995C-CD52-4EAE-80D3-ECF1E810E501}" type="presOf" srcId="{1F96F92A-86E2-43E1-920C-05E62660A5EF}" destId="{7A8ED1A7-BD20-4788-887E-118A20E5343E}" srcOrd="0" destOrd="1" presId="urn:microsoft.com/office/officeart/2005/8/layout/vList2"/>
    <dgm:cxn modelId="{4A284EBE-28E6-4F15-A34B-5BAE12CE358E}" srcId="{4873D1D3-3A7D-4993-ADBA-39F45B87B868}" destId="{2A69D9A4-1082-4B03-B963-E1C3E96F762E}" srcOrd="0" destOrd="0" parTransId="{2A57FAB3-1641-4862-A92A-5574C0EBCA08}" sibTransId="{600B3D5D-2FAC-422E-944B-620020041F23}"/>
    <dgm:cxn modelId="{3B30C833-49EC-451B-A6EA-21E4F9C83E34}" type="presOf" srcId="{8B5EB7D6-47C4-4CA3-AC59-9FCF2CE9DE22}" destId="{7A8ED1A7-BD20-4788-887E-118A20E5343E}" srcOrd="0" destOrd="0" presId="urn:microsoft.com/office/officeart/2005/8/layout/vList2"/>
    <dgm:cxn modelId="{5C5C55D3-A313-4318-90DB-A33777711627}" type="presOf" srcId="{2E851091-4FF4-4FB2-8AE1-7193B5D6B0EC}" destId="{83E13F2E-AF01-4DA1-81FE-3956FBA34722}" srcOrd="0" destOrd="1" presId="urn:microsoft.com/office/officeart/2005/8/layout/vList2"/>
    <dgm:cxn modelId="{463DC2EF-F62C-4358-BA3F-703D67583C7F}" srcId="{83276C38-5EDF-4C96-A56B-44AFF5E6EB01}" destId="{2E851091-4FF4-4FB2-8AE1-7193B5D6B0EC}" srcOrd="1" destOrd="0" parTransId="{8D3E266C-2FC7-4C62-BDFC-E03190EBE58C}" sibTransId="{4784550E-BDF5-4D2C-B242-92890DC13378}"/>
    <dgm:cxn modelId="{F3BC14D0-13F1-41B5-9876-4C7D1693172B}" type="presOf" srcId="{83276C38-5EDF-4C96-A56B-44AFF5E6EB01}" destId="{C09F4C70-5C29-4FF2-86E9-B070255A90D5}" srcOrd="0" destOrd="0" presId="urn:microsoft.com/office/officeart/2005/8/layout/vList2"/>
    <dgm:cxn modelId="{A33F593C-80B8-47D9-AE03-31D0A960F669}" type="presOf" srcId="{DFF9FDF6-E73C-42FE-9C10-20E19778CA5F}" destId="{83E13F2E-AF01-4DA1-81FE-3956FBA34722}" srcOrd="0" destOrd="0" presId="urn:microsoft.com/office/officeart/2005/8/layout/vList2"/>
    <dgm:cxn modelId="{71801672-C862-446E-A4F1-754D05A32B77}" type="presOf" srcId="{19CB8A2D-A09A-43A0-9FB0-45A1F2D28C3F}" destId="{A55D1924-8ED4-4513-A2CF-5D1437875C19}" srcOrd="0" destOrd="0" presId="urn:microsoft.com/office/officeart/2005/8/layout/vList2"/>
    <dgm:cxn modelId="{AC078E1B-6F50-4B0A-82B4-9D41E5EB7946}" type="presOf" srcId="{B09A3788-9B95-4349-9BC0-4E0E5736F5DF}" destId="{683E77CD-2B74-4D40-BAA0-193C801D8AC9}" srcOrd="0" destOrd="0" presId="urn:microsoft.com/office/officeart/2005/8/layout/vList2"/>
    <dgm:cxn modelId="{18E84DE1-4FDD-44F1-B6F1-5318CAC1C18A}" srcId="{722F610C-7235-4B82-AA01-CAA6A6E0A35E}" destId="{8B5EB7D6-47C4-4CA3-AC59-9FCF2CE9DE22}" srcOrd="0" destOrd="0" parTransId="{FCE3824E-82EE-4C14-9CC3-18821074FCB5}" sibTransId="{8F138AF6-240B-4B86-BF85-D911ACE16324}"/>
    <dgm:cxn modelId="{FA27FF45-4D84-452F-A721-DA464FFD34AF}" srcId="{83276C38-5EDF-4C96-A56B-44AFF5E6EB01}" destId="{DFF9FDF6-E73C-42FE-9C10-20E19778CA5F}" srcOrd="0" destOrd="0" parTransId="{B906D0D9-02B8-409D-86B5-6670C43F4B88}" sibTransId="{935485C5-1091-47D1-9286-985467042BA3}"/>
    <dgm:cxn modelId="{9A0D92AA-B62B-4FEF-B7EC-6976E950ACFC}" srcId="{722F610C-7235-4B82-AA01-CAA6A6E0A35E}" destId="{1F96F92A-86E2-43E1-920C-05E62660A5EF}" srcOrd="1" destOrd="0" parTransId="{D8107B0A-5F72-4A93-97F5-90C6085C3ED8}" sibTransId="{4082B238-5837-4024-A041-EA331C26DF69}"/>
    <dgm:cxn modelId="{D566216F-FAB4-4694-A212-960D52BEAF48}" srcId="{4873D1D3-3A7D-4993-ADBA-39F45B87B868}" destId="{722F610C-7235-4B82-AA01-CAA6A6E0A35E}" srcOrd="3" destOrd="0" parTransId="{02848475-1209-4672-8DFF-77D14AFF29D4}" sibTransId="{A53C522A-C192-4C2F-AA89-2A84D579EEEB}"/>
    <dgm:cxn modelId="{05A988B2-C2DF-428A-AAEF-EA1A88427AEC}" srcId="{4873D1D3-3A7D-4993-ADBA-39F45B87B868}" destId="{83276C38-5EDF-4C96-A56B-44AFF5E6EB01}" srcOrd="2" destOrd="0" parTransId="{5C1EB446-330D-4CA9-9ED6-41D55E50DAB8}" sibTransId="{51A335BD-8E6D-46F5-B559-215FAFD3FFB5}"/>
    <dgm:cxn modelId="{021DABE7-98D2-4A86-B12F-13B03167287C}" type="presOf" srcId="{4873D1D3-3A7D-4993-ADBA-39F45B87B868}" destId="{81AC8144-ABE4-44C5-92B2-A78FF2079DB1}" srcOrd="0" destOrd="0" presId="urn:microsoft.com/office/officeart/2005/8/layout/vList2"/>
    <dgm:cxn modelId="{4D60DB36-180B-4766-AC82-D84515F94FB7}" srcId="{4873D1D3-3A7D-4993-ADBA-39F45B87B868}" destId="{19CB8A2D-A09A-43A0-9FB0-45A1F2D28C3F}" srcOrd="4" destOrd="0" parTransId="{6302E687-8FE0-4496-9178-3F1B17A3AFA2}" sibTransId="{4CC23588-6D10-4C0E-89D9-FCEFF333A43D}"/>
    <dgm:cxn modelId="{40EA6F07-5C3C-4555-9B6E-3C49AE7CA574}" type="presOf" srcId="{2A69D9A4-1082-4B03-B963-E1C3E96F762E}" destId="{6A7FF6A5-DE97-4E1C-B4E7-8284FE747752}" srcOrd="0" destOrd="0" presId="urn:microsoft.com/office/officeart/2005/8/layout/vList2"/>
    <dgm:cxn modelId="{524162C6-90EC-4474-935C-E6382280C9C6}" type="presParOf" srcId="{81AC8144-ABE4-44C5-92B2-A78FF2079DB1}" destId="{6A7FF6A5-DE97-4E1C-B4E7-8284FE747752}" srcOrd="0" destOrd="0" presId="urn:microsoft.com/office/officeart/2005/8/layout/vList2"/>
    <dgm:cxn modelId="{D8646CAD-E486-4D88-9645-1BE1BC2B3A62}" type="presParOf" srcId="{81AC8144-ABE4-44C5-92B2-A78FF2079DB1}" destId="{4448E678-1A9B-4F76-A5DE-80610E1AA23B}" srcOrd="1" destOrd="0" presId="urn:microsoft.com/office/officeart/2005/8/layout/vList2"/>
    <dgm:cxn modelId="{1A3227D7-762C-472D-A90E-1341F2D87BE2}" type="presParOf" srcId="{81AC8144-ABE4-44C5-92B2-A78FF2079DB1}" destId="{683E77CD-2B74-4D40-BAA0-193C801D8AC9}" srcOrd="2" destOrd="0" presId="urn:microsoft.com/office/officeart/2005/8/layout/vList2"/>
    <dgm:cxn modelId="{6C254823-21B6-4DF3-B8E0-95C740C07977}" type="presParOf" srcId="{81AC8144-ABE4-44C5-92B2-A78FF2079DB1}" destId="{4ECC463A-7576-401F-8181-E346E0ED2208}" srcOrd="3" destOrd="0" presId="urn:microsoft.com/office/officeart/2005/8/layout/vList2"/>
    <dgm:cxn modelId="{5F212C62-8901-4579-AB56-22E09F0D5162}" type="presParOf" srcId="{81AC8144-ABE4-44C5-92B2-A78FF2079DB1}" destId="{C09F4C70-5C29-4FF2-86E9-B070255A90D5}" srcOrd="4" destOrd="0" presId="urn:microsoft.com/office/officeart/2005/8/layout/vList2"/>
    <dgm:cxn modelId="{54506352-8D06-43B1-BF04-06FC5F63FB73}" type="presParOf" srcId="{81AC8144-ABE4-44C5-92B2-A78FF2079DB1}" destId="{83E13F2E-AF01-4DA1-81FE-3956FBA34722}" srcOrd="5" destOrd="0" presId="urn:microsoft.com/office/officeart/2005/8/layout/vList2"/>
    <dgm:cxn modelId="{F8A5F184-8F51-4B3B-99F5-C1852CCAD453}" type="presParOf" srcId="{81AC8144-ABE4-44C5-92B2-A78FF2079DB1}" destId="{2D9EA220-2117-441F-981A-F5ED4F862956}" srcOrd="6" destOrd="0" presId="urn:microsoft.com/office/officeart/2005/8/layout/vList2"/>
    <dgm:cxn modelId="{B3841AD1-CE57-40A0-B89C-7FE7C2493911}" type="presParOf" srcId="{81AC8144-ABE4-44C5-92B2-A78FF2079DB1}" destId="{7A8ED1A7-BD20-4788-887E-118A20E5343E}" srcOrd="7" destOrd="0" presId="urn:microsoft.com/office/officeart/2005/8/layout/vList2"/>
    <dgm:cxn modelId="{C61AB1D3-AD8B-4472-9BE9-3921173DA80E}" type="presParOf" srcId="{81AC8144-ABE4-44C5-92B2-A78FF2079DB1}" destId="{A55D1924-8ED4-4513-A2CF-5D1437875C1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504C9D7-CCD6-482A-8D7E-0560BA6B6D5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tr-TR"/>
        </a:p>
      </dgm:t>
    </dgm:pt>
    <dgm:pt modelId="{21B32E10-336F-4596-8AF7-10C27E784308}">
      <dgm:prSet/>
      <dgm:spPr/>
      <dgm:t>
        <a:bodyPr/>
        <a:lstStyle/>
        <a:p>
          <a:pPr rtl="0"/>
          <a:r>
            <a:rPr lang="tr-TR" b="1" dirty="0" smtClean="0"/>
            <a:t>T1DM ve ÇH taraması-rehberler</a:t>
          </a:r>
          <a:endParaRPr lang="tr-TR" dirty="0"/>
        </a:p>
      </dgm:t>
    </dgm:pt>
    <dgm:pt modelId="{89F570B4-3175-4ADD-A7A8-8B8165ABDCF6}" type="parTrans" cxnId="{E338782D-4C95-4E2C-B1F7-4D8DA59B8241}">
      <dgm:prSet/>
      <dgm:spPr/>
      <dgm:t>
        <a:bodyPr/>
        <a:lstStyle/>
        <a:p>
          <a:endParaRPr lang="tr-TR"/>
        </a:p>
      </dgm:t>
    </dgm:pt>
    <dgm:pt modelId="{CED4FCFF-E968-4E73-BF02-955F77DD672B}" type="sibTrans" cxnId="{E338782D-4C95-4E2C-B1F7-4D8DA59B8241}">
      <dgm:prSet/>
      <dgm:spPr/>
      <dgm:t>
        <a:bodyPr/>
        <a:lstStyle/>
        <a:p>
          <a:endParaRPr lang="tr-TR"/>
        </a:p>
      </dgm:t>
    </dgm:pt>
    <dgm:pt modelId="{E297B4CD-D0B5-4256-8F1C-24279EE7951D}" type="pres">
      <dgm:prSet presAssocID="{3504C9D7-CCD6-482A-8D7E-0560BA6B6D5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1FC1A1C-00EE-4126-9F18-2829ED58BF70}" type="pres">
      <dgm:prSet presAssocID="{21B32E10-336F-4596-8AF7-10C27E784308}" presName="parentText" presStyleLbl="node1" presStyleIdx="0" presStyleCnt="1" custLinFactNeighborX="-334" custLinFactNeighborY="-1266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C76005D-6BC2-427C-B011-EE6B86820B58}" type="presOf" srcId="{21B32E10-336F-4596-8AF7-10C27E784308}" destId="{C1FC1A1C-00EE-4126-9F18-2829ED58BF70}" srcOrd="0" destOrd="0" presId="urn:microsoft.com/office/officeart/2005/8/layout/vList2"/>
    <dgm:cxn modelId="{712EE6CF-3CAF-48DE-8272-C11FDB1F0125}" type="presOf" srcId="{3504C9D7-CCD6-482A-8D7E-0560BA6B6D56}" destId="{E297B4CD-D0B5-4256-8F1C-24279EE7951D}" srcOrd="0" destOrd="0" presId="urn:microsoft.com/office/officeart/2005/8/layout/vList2"/>
    <dgm:cxn modelId="{E338782D-4C95-4E2C-B1F7-4D8DA59B8241}" srcId="{3504C9D7-CCD6-482A-8D7E-0560BA6B6D56}" destId="{21B32E10-336F-4596-8AF7-10C27E784308}" srcOrd="0" destOrd="0" parTransId="{89F570B4-3175-4ADD-A7A8-8B8165ABDCF6}" sibTransId="{CED4FCFF-E968-4E73-BF02-955F77DD672B}"/>
    <dgm:cxn modelId="{C7C817D8-5AA9-409C-8FBB-CB93B6497253}" type="presParOf" srcId="{E297B4CD-D0B5-4256-8F1C-24279EE7951D}" destId="{C1FC1A1C-00EE-4126-9F18-2829ED58BF7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6F6A6765-7C2F-4782-B254-50CCDD3D5BFE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CA13D0E2-5870-4105-BFC8-56ACCED0E226}">
      <dgm:prSet custT="1"/>
      <dgm:spPr/>
      <dgm:t>
        <a:bodyPr/>
        <a:lstStyle/>
        <a:p>
          <a:pPr rtl="0"/>
          <a:r>
            <a:rPr lang="tr-TR" sz="2400" b="1" dirty="0" smtClean="0"/>
            <a:t>Farklı öneriler </a:t>
          </a:r>
          <a:endParaRPr lang="tr-TR" sz="2400" dirty="0"/>
        </a:p>
      </dgm:t>
    </dgm:pt>
    <dgm:pt modelId="{3F329E24-031D-49EF-AB3F-08252972CC46}" type="parTrans" cxnId="{EC243BB9-50F9-4B0D-8B18-19F8B3EBDEB8}">
      <dgm:prSet/>
      <dgm:spPr/>
      <dgm:t>
        <a:bodyPr/>
        <a:lstStyle/>
        <a:p>
          <a:endParaRPr lang="tr-TR" sz="2400"/>
        </a:p>
      </dgm:t>
    </dgm:pt>
    <dgm:pt modelId="{ABC005D8-B635-4660-849E-923B4EEF9207}" type="sibTrans" cxnId="{EC243BB9-50F9-4B0D-8B18-19F8B3EBDEB8}">
      <dgm:prSet/>
      <dgm:spPr/>
      <dgm:t>
        <a:bodyPr/>
        <a:lstStyle/>
        <a:p>
          <a:endParaRPr lang="tr-TR" sz="2400"/>
        </a:p>
      </dgm:t>
    </dgm:pt>
    <dgm:pt modelId="{9AC43FDA-8ED1-42F2-B9B5-30224A99D915}">
      <dgm:prSet custT="1"/>
      <dgm:spPr/>
      <dgm:t>
        <a:bodyPr/>
        <a:lstStyle/>
        <a:p>
          <a:pPr rtl="0"/>
          <a:r>
            <a:rPr lang="en-US" sz="2400" b="1" smtClean="0"/>
            <a:t>ESPGHAN, </a:t>
          </a:r>
          <a:r>
            <a:rPr lang="tr-TR" sz="2400" b="1" smtClean="0"/>
            <a:t>NICE, NASPGHAN, </a:t>
          </a:r>
          <a:r>
            <a:rPr lang="en-US" sz="2400" b="1" smtClean="0"/>
            <a:t>British Societies for </a:t>
          </a:r>
          <a:r>
            <a:rPr lang="tr-TR" sz="2400" b="1" smtClean="0"/>
            <a:t>PGHN</a:t>
          </a:r>
          <a:endParaRPr lang="tr-TR" sz="2400"/>
        </a:p>
      </dgm:t>
    </dgm:pt>
    <dgm:pt modelId="{6B619A40-6E09-4A1B-BC0A-6A7924E2BDB6}" type="parTrans" cxnId="{573762F6-ADD9-4CBB-80DA-8B9DCCE5695F}">
      <dgm:prSet/>
      <dgm:spPr/>
      <dgm:t>
        <a:bodyPr/>
        <a:lstStyle/>
        <a:p>
          <a:endParaRPr lang="tr-TR" sz="2400"/>
        </a:p>
      </dgm:t>
    </dgm:pt>
    <dgm:pt modelId="{45637313-7102-49C6-BFBF-76096AA64BD2}" type="sibTrans" cxnId="{573762F6-ADD9-4CBB-80DA-8B9DCCE5695F}">
      <dgm:prSet/>
      <dgm:spPr/>
      <dgm:t>
        <a:bodyPr/>
        <a:lstStyle/>
        <a:p>
          <a:endParaRPr lang="tr-TR" sz="2400"/>
        </a:p>
      </dgm:t>
    </dgm:pt>
    <dgm:pt modelId="{954E6F93-0DC6-436F-8D88-8C8DAFDAA987}">
      <dgm:prSet custT="1"/>
      <dgm:spPr/>
      <dgm:t>
        <a:bodyPr/>
        <a:lstStyle/>
        <a:p>
          <a:pPr rtl="0"/>
          <a:r>
            <a:rPr lang="tr-TR" sz="2400" b="1" smtClean="0"/>
            <a:t>Tüm T1DM’li çocuklarda tarama </a:t>
          </a:r>
          <a:endParaRPr lang="tr-TR" sz="2400"/>
        </a:p>
      </dgm:t>
    </dgm:pt>
    <dgm:pt modelId="{2E0406CA-9B7D-4133-89DC-3AB8C3A6E209}" type="parTrans" cxnId="{96CD0C65-966A-4A5D-8415-73F42FD41DF2}">
      <dgm:prSet/>
      <dgm:spPr/>
      <dgm:t>
        <a:bodyPr/>
        <a:lstStyle/>
        <a:p>
          <a:endParaRPr lang="tr-TR" sz="2400"/>
        </a:p>
      </dgm:t>
    </dgm:pt>
    <dgm:pt modelId="{D7BBDC51-FF8A-4A10-BED4-C6D31CD6D5B1}" type="sibTrans" cxnId="{96CD0C65-966A-4A5D-8415-73F42FD41DF2}">
      <dgm:prSet/>
      <dgm:spPr/>
      <dgm:t>
        <a:bodyPr/>
        <a:lstStyle/>
        <a:p>
          <a:endParaRPr lang="tr-TR" sz="2400"/>
        </a:p>
      </dgm:t>
    </dgm:pt>
    <dgm:pt modelId="{390B7D71-384C-4B5D-AFEE-47740598527A}">
      <dgm:prSet custT="1"/>
      <dgm:spPr/>
      <dgm:t>
        <a:bodyPr/>
        <a:lstStyle/>
        <a:p>
          <a:pPr rtl="0"/>
          <a:r>
            <a:rPr lang="tr-TR" sz="2400" b="1" dirty="0" smtClean="0"/>
            <a:t>Sadece GIS semptomu olan veya ÇH düşündürür </a:t>
          </a:r>
          <a:r>
            <a:rPr lang="tr-TR" sz="2400" b="1" dirty="0" err="1" smtClean="0"/>
            <a:t>lab</a:t>
          </a:r>
          <a:r>
            <a:rPr lang="tr-TR" sz="2400" b="1" dirty="0" smtClean="0"/>
            <a:t> bulguları olan T1DM</a:t>
          </a:r>
          <a:endParaRPr lang="tr-TR" sz="2400" dirty="0"/>
        </a:p>
      </dgm:t>
    </dgm:pt>
    <dgm:pt modelId="{2783C44D-20F2-40CE-937C-37046AD53D10}">
      <dgm:prSet custT="1"/>
      <dgm:spPr/>
      <dgm:t>
        <a:bodyPr/>
        <a:lstStyle/>
        <a:p>
          <a:pPr rtl="0"/>
          <a:r>
            <a:rPr lang="tr-TR" sz="2400" b="1" dirty="0" err="1" smtClean="0"/>
            <a:t>American</a:t>
          </a:r>
          <a:r>
            <a:rPr lang="tr-TR" sz="2400" b="1" dirty="0" smtClean="0"/>
            <a:t> </a:t>
          </a:r>
          <a:r>
            <a:rPr lang="tr-TR" sz="2400" b="1" dirty="0" err="1" smtClean="0"/>
            <a:t>College</a:t>
          </a:r>
          <a:r>
            <a:rPr lang="tr-TR" sz="2400" b="1" dirty="0" smtClean="0"/>
            <a:t> of </a:t>
          </a:r>
          <a:r>
            <a:rPr lang="tr-TR" sz="2400" b="1" dirty="0" err="1" smtClean="0"/>
            <a:t>Gastroenterology</a:t>
          </a:r>
          <a:r>
            <a:rPr lang="tr-TR" sz="2400" b="1" dirty="0" smtClean="0"/>
            <a:t> (erişkin), </a:t>
          </a:r>
          <a:r>
            <a:rPr lang="en-US" sz="2400" b="1" dirty="0" smtClean="0"/>
            <a:t>American Diabetes Association</a:t>
          </a:r>
          <a:endParaRPr lang="tr-TR" sz="2400" dirty="0"/>
        </a:p>
      </dgm:t>
    </dgm:pt>
    <dgm:pt modelId="{ABCE1425-47DF-43D4-A2DC-E82925099692}" type="sibTrans" cxnId="{CBD89952-A561-4569-ABD8-4FF1351C1A23}">
      <dgm:prSet/>
      <dgm:spPr/>
      <dgm:t>
        <a:bodyPr/>
        <a:lstStyle/>
        <a:p>
          <a:endParaRPr lang="tr-TR" sz="2400"/>
        </a:p>
      </dgm:t>
    </dgm:pt>
    <dgm:pt modelId="{1121F515-E882-4055-9C16-4007556A8095}" type="parTrans" cxnId="{CBD89952-A561-4569-ABD8-4FF1351C1A23}">
      <dgm:prSet/>
      <dgm:spPr/>
      <dgm:t>
        <a:bodyPr/>
        <a:lstStyle/>
        <a:p>
          <a:endParaRPr lang="tr-TR" sz="2400"/>
        </a:p>
      </dgm:t>
    </dgm:pt>
    <dgm:pt modelId="{BBDF61A8-F2FC-4833-B10E-AFA004D642E2}" type="sibTrans" cxnId="{69186CB6-AD38-41FF-B002-D090E8B4B5B3}">
      <dgm:prSet/>
      <dgm:spPr/>
      <dgm:t>
        <a:bodyPr/>
        <a:lstStyle/>
        <a:p>
          <a:endParaRPr lang="tr-TR" sz="2400"/>
        </a:p>
      </dgm:t>
    </dgm:pt>
    <dgm:pt modelId="{22F6667C-5002-47AC-8BBF-4BB6E661A0A0}" type="parTrans" cxnId="{69186CB6-AD38-41FF-B002-D090E8B4B5B3}">
      <dgm:prSet/>
      <dgm:spPr/>
      <dgm:t>
        <a:bodyPr/>
        <a:lstStyle/>
        <a:p>
          <a:endParaRPr lang="tr-TR" sz="2400"/>
        </a:p>
      </dgm:t>
    </dgm:pt>
    <dgm:pt modelId="{4E50B6F9-59C5-4D02-9FAD-2850EE5A48D0}" type="pres">
      <dgm:prSet presAssocID="{6F6A6765-7C2F-4782-B254-50CCDD3D5BF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B22651A-3CED-41EF-B43C-D77E4E11D246}" type="pres">
      <dgm:prSet presAssocID="{CA13D0E2-5870-4105-BFC8-56ACCED0E226}" presName="parentText" presStyleLbl="node1" presStyleIdx="0" presStyleCnt="3" custLinFactNeighborX="-27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9768778-574D-4770-B07B-97CB0CD7A76C}" type="pres">
      <dgm:prSet presAssocID="{ABC005D8-B635-4660-849E-923B4EEF9207}" presName="spacer" presStyleCnt="0"/>
      <dgm:spPr/>
    </dgm:pt>
    <dgm:pt modelId="{0B497C2F-F9A0-4C53-8C2B-B879D5DE1BAE}" type="pres">
      <dgm:prSet presAssocID="{9AC43FDA-8ED1-42F2-B9B5-30224A99D91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F75B667-D342-4CE0-9750-532B60F16B8C}" type="pres">
      <dgm:prSet presAssocID="{9AC43FDA-8ED1-42F2-B9B5-30224A99D91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03CC69D-854D-4A2A-884E-D4FAEE29E8F3}" type="pres">
      <dgm:prSet presAssocID="{2783C44D-20F2-40CE-937C-37046AD53D1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CA95910-3322-4B2D-9316-1648ED900286}" type="pres">
      <dgm:prSet presAssocID="{2783C44D-20F2-40CE-937C-37046AD53D1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73762F6-ADD9-4CBB-80DA-8B9DCCE5695F}" srcId="{6F6A6765-7C2F-4782-B254-50CCDD3D5BFE}" destId="{9AC43FDA-8ED1-42F2-B9B5-30224A99D915}" srcOrd="1" destOrd="0" parTransId="{6B619A40-6E09-4A1B-BC0A-6A7924E2BDB6}" sibTransId="{45637313-7102-49C6-BFBF-76096AA64BD2}"/>
    <dgm:cxn modelId="{D72069F2-E98D-4152-A9EC-42C7BF6DFB6D}" type="presOf" srcId="{9AC43FDA-8ED1-42F2-B9B5-30224A99D915}" destId="{0B497C2F-F9A0-4C53-8C2B-B879D5DE1BAE}" srcOrd="0" destOrd="0" presId="urn:microsoft.com/office/officeart/2005/8/layout/vList2"/>
    <dgm:cxn modelId="{C1A88946-E075-42DC-A6C5-2DB18AAD42F6}" type="presOf" srcId="{6F6A6765-7C2F-4782-B254-50CCDD3D5BFE}" destId="{4E50B6F9-59C5-4D02-9FAD-2850EE5A48D0}" srcOrd="0" destOrd="0" presId="urn:microsoft.com/office/officeart/2005/8/layout/vList2"/>
    <dgm:cxn modelId="{24254B28-617F-4FE2-A97B-46F16FE45FBC}" type="presOf" srcId="{CA13D0E2-5870-4105-BFC8-56ACCED0E226}" destId="{EB22651A-3CED-41EF-B43C-D77E4E11D246}" srcOrd="0" destOrd="0" presId="urn:microsoft.com/office/officeart/2005/8/layout/vList2"/>
    <dgm:cxn modelId="{96CD0C65-966A-4A5D-8415-73F42FD41DF2}" srcId="{9AC43FDA-8ED1-42F2-B9B5-30224A99D915}" destId="{954E6F93-0DC6-436F-8D88-8C8DAFDAA987}" srcOrd="0" destOrd="0" parTransId="{2E0406CA-9B7D-4133-89DC-3AB8C3A6E209}" sibTransId="{D7BBDC51-FF8A-4A10-BED4-C6D31CD6D5B1}"/>
    <dgm:cxn modelId="{CBD89952-A561-4569-ABD8-4FF1351C1A23}" srcId="{6F6A6765-7C2F-4782-B254-50CCDD3D5BFE}" destId="{2783C44D-20F2-40CE-937C-37046AD53D10}" srcOrd="2" destOrd="0" parTransId="{1121F515-E882-4055-9C16-4007556A8095}" sibTransId="{ABCE1425-47DF-43D4-A2DC-E82925099692}"/>
    <dgm:cxn modelId="{41273B1B-215D-4B26-B526-5D163A8DE90F}" type="presOf" srcId="{390B7D71-384C-4B5D-AFEE-47740598527A}" destId="{7CA95910-3322-4B2D-9316-1648ED900286}" srcOrd="0" destOrd="0" presId="urn:microsoft.com/office/officeart/2005/8/layout/vList2"/>
    <dgm:cxn modelId="{69186CB6-AD38-41FF-B002-D090E8B4B5B3}" srcId="{2783C44D-20F2-40CE-937C-37046AD53D10}" destId="{390B7D71-384C-4B5D-AFEE-47740598527A}" srcOrd="0" destOrd="0" parTransId="{22F6667C-5002-47AC-8BBF-4BB6E661A0A0}" sibTransId="{BBDF61A8-F2FC-4833-B10E-AFA004D642E2}"/>
    <dgm:cxn modelId="{19235792-C8E5-4B02-B024-E18CC5FB1237}" type="presOf" srcId="{2783C44D-20F2-40CE-937C-37046AD53D10}" destId="{B03CC69D-854D-4A2A-884E-D4FAEE29E8F3}" srcOrd="0" destOrd="0" presId="urn:microsoft.com/office/officeart/2005/8/layout/vList2"/>
    <dgm:cxn modelId="{5FA8353B-D1C6-4670-9392-9AEBC75B5E2C}" type="presOf" srcId="{954E6F93-0DC6-436F-8D88-8C8DAFDAA987}" destId="{AF75B667-D342-4CE0-9750-532B60F16B8C}" srcOrd="0" destOrd="0" presId="urn:microsoft.com/office/officeart/2005/8/layout/vList2"/>
    <dgm:cxn modelId="{EC243BB9-50F9-4B0D-8B18-19F8B3EBDEB8}" srcId="{6F6A6765-7C2F-4782-B254-50CCDD3D5BFE}" destId="{CA13D0E2-5870-4105-BFC8-56ACCED0E226}" srcOrd="0" destOrd="0" parTransId="{3F329E24-031D-49EF-AB3F-08252972CC46}" sibTransId="{ABC005D8-B635-4660-849E-923B4EEF9207}"/>
    <dgm:cxn modelId="{776F584B-4C2B-4E6B-82E8-52BA92714173}" type="presParOf" srcId="{4E50B6F9-59C5-4D02-9FAD-2850EE5A48D0}" destId="{EB22651A-3CED-41EF-B43C-D77E4E11D246}" srcOrd="0" destOrd="0" presId="urn:microsoft.com/office/officeart/2005/8/layout/vList2"/>
    <dgm:cxn modelId="{8C4AB2F2-7EE9-460F-A2DB-01CAF73EE4F2}" type="presParOf" srcId="{4E50B6F9-59C5-4D02-9FAD-2850EE5A48D0}" destId="{59768778-574D-4770-B07B-97CB0CD7A76C}" srcOrd="1" destOrd="0" presId="urn:microsoft.com/office/officeart/2005/8/layout/vList2"/>
    <dgm:cxn modelId="{F0077BEE-D5B0-4A6A-A023-F29A103BC0D4}" type="presParOf" srcId="{4E50B6F9-59C5-4D02-9FAD-2850EE5A48D0}" destId="{0B497C2F-F9A0-4C53-8C2B-B879D5DE1BAE}" srcOrd="2" destOrd="0" presId="urn:microsoft.com/office/officeart/2005/8/layout/vList2"/>
    <dgm:cxn modelId="{5992A874-0498-48C0-869C-58377BD98C31}" type="presParOf" srcId="{4E50B6F9-59C5-4D02-9FAD-2850EE5A48D0}" destId="{AF75B667-D342-4CE0-9750-532B60F16B8C}" srcOrd="3" destOrd="0" presId="urn:microsoft.com/office/officeart/2005/8/layout/vList2"/>
    <dgm:cxn modelId="{749B0173-702E-4901-A623-2A248A906939}" type="presParOf" srcId="{4E50B6F9-59C5-4D02-9FAD-2850EE5A48D0}" destId="{B03CC69D-854D-4A2A-884E-D4FAEE29E8F3}" srcOrd="4" destOrd="0" presId="urn:microsoft.com/office/officeart/2005/8/layout/vList2"/>
    <dgm:cxn modelId="{29157E04-2CD1-4E64-8171-9EAA08FB9792}" type="presParOf" srcId="{4E50B6F9-59C5-4D02-9FAD-2850EE5A48D0}" destId="{7CA95910-3322-4B2D-9316-1648ED90028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F59CD089-5C79-4C7E-A9C8-349E8D10402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tr-TR"/>
        </a:p>
      </dgm:t>
    </dgm:pt>
    <dgm:pt modelId="{ACF7C9A5-AA2C-4BA1-A63E-5497239C3315}">
      <dgm:prSet/>
      <dgm:spPr/>
      <dgm:t>
        <a:bodyPr/>
        <a:lstStyle/>
        <a:p>
          <a:pPr rtl="0"/>
          <a:r>
            <a:rPr lang="tr-TR" b="1" dirty="0" smtClean="0"/>
            <a:t>ESPGHAN ÇH tanı önerilerinde değişiklik</a:t>
          </a:r>
          <a:endParaRPr lang="tr-TR" b="1" dirty="0"/>
        </a:p>
      </dgm:t>
    </dgm:pt>
    <dgm:pt modelId="{5D4FEFC8-FB54-424E-9E4D-C60D83F27CFA}" type="parTrans" cxnId="{04632537-0177-4427-9248-C0744B426B2A}">
      <dgm:prSet/>
      <dgm:spPr/>
      <dgm:t>
        <a:bodyPr/>
        <a:lstStyle/>
        <a:p>
          <a:endParaRPr lang="tr-TR"/>
        </a:p>
      </dgm:t>
    </dgm:pt>
    <dgm:pt modelId="{7991F9B2-A6F0-4AE2-9CE1-8BFF9004F6EF}" type="sibTrans" cxnId="{04632537-0177-4427-9248-C0744B426B2A}">
      <dgm:prSet/>
      <dgm:spPr/>
      <dgm:t>
        <a:bodyPr/>
        <a:lstStyle/>
        <a:p>
          <a:endParaRPr lang="tr-TR"/>
        </a:p>
      </dgm:t>
    </dgm:pt>
    <dgm:pt modelId="{877EB181-690C-43E7-9B3C-0DC4FD5DFF13}" type="pres">
      <dgm:prSet presAssocID="{F59CD089-5C79-4C7E-A9C8-349E8D1040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18F792C-16D9-47FB-BF51-ECA1105628C0}" type="pres">
      <dgm:prSet presAssocID="{ACF7C9A5-AA2C-4BA1-A63E-5497239C331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3576E24-0EDA-4A33-AD0F-6F6FED5B283E}" type="presOf" srcId="{F59CD089-5C79-4C7E-A9C8-349E8D10402A}" destId="{877EB181-690C-43E7-9B3C-0DC4FD5DFF13}" srcOrd="0" destOrd="0" presId="urn:microsoft.com/office/officeart/2005/8/layout/vList2"/>
    <dgm:cxn modelId="{E5A26003-5D5F-4172-87C2-C723ED2F1839}" type="presOf" srcId="{ACF7C9A5-AA2C-4BA1-A63E-5497239C3315}" destId="{C18F792C-16D9-47FB-BF51-ECA1105628C0}" srcOrd="0" destOrd="0" presId="urn:microsoft.com/office/officeart/2005/8/layout/vList2"/>
    <dgm:cxn modelId="{04632537-0177-4427-9248-C0744B426B2A}" srcId="{F59CD089-5C79-4C7E-A9C8-349E8D10402A}" destId="{ACF7C9A5-AA2C-4BA1-A63E-5497239C3315}" srcOrd="0" destOrd="0" parTransId="{5D4FEFC8-FB54-424E-9E4D-C60D83F27CFA}" sibTransId="{7991F9B2-A6F0-4AE2-9CE1-8BFF9004F6EF}"/>
    <dgm:cxn modelId="{6C78CDDB-278A-491C-943E-A0EDBEDBE584}" type="presParOf" srcId="{877EB181-690C-43E7-9B3C-0DC4FD5DFF13}" destId="{C18F792C-16D9-47FB-BF51-ECA1105628C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FA80B790-8095-42EA-A09C-4B71F218576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tr-TR"/>
        </a:p>
      </dgm:t>
    </dgm:pt>
    <dgm:pt modelId="{DEC5522E-892E-4BC2-9A7B-3FB26E4E1D2E}">
      <dgm:prSet/>
      <dgm:spPr/>
      <dgm:t>
        <a:bodyPr/>
        <a:lstStyle/>
        <a:p>
          <a:pPr rtl="0"/>
          <a:r>
            <a:rPr lang="tr-TR" b="1" dirty="0" smtClean="0"/>
            <a:t>T1DM’de ÇH taraması</a:t>
          </a:r>
          <a:endParaRPr lang="tr-TR" dirty="0"/>
        </a:p>
      </dgm:t>
    </dgm:pt>
    <dgm:pt modelId="{9AFE4883-7D88-4FF3-AFB4-82306E182039}" type="parTrans" cxnId="{9B817883-2B89-4EFB-8320-C1B1623B7A20}">
      <dgm:prSet/>
      <dgm:spPr/>
      <dgm:t>
        <a:bodyPr/>
        <a:lstStyle/>
        <a:p>
          <a:endParaRPr lang="tr-TR"/>
        </a:p>
      </dgm:t>
    </dgm:pt>
    <dgm:pt modelId="{6521D40F-BA5D-4C06-8F25-0D4F6C983C1F}" type="sibTrans" cxnId="{9B817883-2B89-4EFB-8320-C1B1623B7A20}">
      <dgm:prSet/>
      <dgm:spPr/>
      <dgm:t>
        <a:bodyPr/>
        <a:lstStyle/>
        <a:p>
          <a:endParaRPr lang="tr-TR"/>
        </a:p>
      </dgm:t>
    </dgm:pt>
    <dgm:pt modelId="{120FAD21-FD87-447E-8411-9BAE745254C6}" type="pres">
      <dgm:prSet presAssocID="{FA80B790-8095-42EA-A09C-4B71F218576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F8E8F4E-FB81-45FE-8ACC-F202E3C304B3}" type="pres">
      <dgm:prSet presAssocID="{DEC5522E-892E-4BC2-9A7B-3FB26E4E1D2E}" presName="parentText" presStyleLbl="node1" presStyleIdx="0" presStyleCnt="1" custLinFactNeighborX="-4661" custLinFactNeighborY="375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F017662-1D38-45BE-8ACA-3F877429C3A8}" type="presOf" srcId="{FA80B790-8095-42EA-A09C-4B71F218576C}" destId="{120FAD21-FD87-447E-8411-9BAE745254C6}" srcOrd="0" destOrd="0" presId="urn:microsoft.com/office/officeart/2005/8/layout/vList2"/>
    <dgm:cxn modelId="{9B817883-2B89-4EFB-8320-C1B1623B7A20}" srcId="{FA80B790-8095-42EA-A09C-4B71F218576C}" destId="{DEC5522E-892E-4BC2-9A7B-3FB26E4E1D2E}" srcOrd="0" destOrd="0" parTransId="{9AFE4883-7D88-4FF3-AFB4-82306E182039}" sibTransId="{6521D40F-BA5D-4C06-8F25-0D4F6C983C1F}"/>
    <dgm:cxn modelId="{1D8DA386-9415-4EDD-9C08-AD741B2F7B68}" type="presOf" srcId="{DEC5522E-892E-4BC2-9A7B-3FB26E4E1D2E}" destId="{6F8E8F4E-FB81-45FE-8ACC-F202E3C304B3}" srcOrd="0" destOrd="0" presId="urn:microsoft.com/office/officeart/2005/8/layout/vList2"/>
    <dgm:cxn modelId="{9A57EA19-54EE-4A78-A4C3-868567BFF293}" type="presParOf" srcId="{120FAD21-FD87-447E-8411-9BAE745254C6}" destId="{6F8E8F4E-FB81-45FE-8ACC-F202E3C304B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D0D4E10F-3D60-44F5-8296-6D7B52468A3B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A2945F7A-5FE5-4FCA-A62D-4FA340FBFE86}">
      <dgm:prSet custT="1"/>
      <dgm:spPr/>
      <dgm:t>
        <a:bodyPr/>
        <a:lstStyle/>
        <a:p>
          <a:pPr rtl="0"/>
          <a:r>
            <a:rPr lang="tr-TR" sz="2400" b="1" dirty="0" smtClean="0"/>
            <a:t>ESPGHAN 2012</a:t>
          </a:r>
          <a:endParaRPr lang="tr-TR" sz="2400" b="1" dirty="0"/>
        </a:p>
      </dgm:t>
    </dgm:pt>
    <dgm:pt modelId="{9848BB6F-9DBD-4D3B-8C55-CEA36F49891A}" type="parTrans" cxnId="{C1ED166E-9A6F-41B7-A3E8-8D1AEAE6E0BA}">
      <dgm:prSet/>
      <dgm:spPr/>
      <dgm:t>
        <a:bodyPr/>
        <a:lstStyle/>
        <a:p>
          <a:endParaRPr lang="tr-TR" sz="2400" b="1"/>
        </a:p>
      </dgm:t>
    </dgm:pt>
    <dgm:pt modelId="{9F0BF353-453C-4DF3-AD4A-FAD78706CE84}" type="sibTrans" cxnId="{C1ED166E-9A6F-41B7-A3E8-8D1AEAE6E0BA}">
      <dgm:prSet/>
      <dgm:spPr/>
      <dgm:t>
        <a:bodyPr/>
        <a:lstStyle/>
        <a:p>
          <a:endParaRPr lang="tr-TR" sz="2400" b="1"/>
        </a:p>
      </dgm:t>
    </dgm:pt>
    <dgm:pt modelId="{13B4661B-E17B-4812-BDBD-DC6543BA9949}">
      <dgm:prSet custT="1"/>
      <dgm:spPr/>
      <dgm:t>
        <a:bodyPr/>
        <a:lstStyle/>
        <a:p>
          <a:pPr rtl="0"/>
          <a:r>
            <a:rPr lang="tr-TR" sz="2400" b="1" smtClean="0"/>
            <a:t>Risk gruplarında (T1DM dahil) yapılabilirse HLA ile taramaya başlamak</a:t>
          </a:r>
          <a:endParaRPr lang="tr-TR" sz="2400" b="1"/>
        </a:p>
      </dgm:t>
    </dgm:pt>
    <dgm:pt modelId="{EB6F37FE-762F-47C1-9C20-E0E79DA70661}" type="parTrans" cxnId="{C1A2CBC7-88F4-4FAC-B842-FD63B41A790A}">
      <dgm:prSet/>
      <dgm:spPr/>
      <dgm:t>
        <a:bodyPr/>
        <a:lstStyle/>
        <a:p>
          <a:endParaRPr lang="tr-TR" sz="2400" b="1"/>
        </a:p>
      </dgm:t>
    </dgm:pt>
    <dgm:pt modelId="{F313F9F2-3A45-43B3-A4CB-B255E6ED35E0}" type="sibTrans" cxnId="{C1A2CBC7-88F4-4FAC-B842-FD63B41A790A}">
      <dgm:prSet/>
      <dgm:spPr/>
      <dgm:t>
        <a:bodyPr/>
        <a:lstStyle/>
        <a:p>
          <a:endParaRPr lang="tr-TR" sz="2400" b="1"/>
        </a:p>
      </dgm:t>
    </dgm:pt>
    <dgm:pt modelId="{646954B2-6D87-4E2C-8347-F3080C20BF9D}">
      <dgm:prSet custT="1"/>
      <dgm:spPr/>
      <dgm:t>
        <a:bodyPr/>
        <a:lstStyle/>
        <a:p>
          <a:pPr rtl="0"/>
          <a:r>
            <a:rPr lang="tr-TR" sz="2400" b="1" smtClean="0"/>
            <a:t>ESPGHAN 2020</a:t>
          </a:r>
          <a:endParaRPr lang="tr-TR" sz="2400" b="1"/>
        </a:p>
      </dgm:t>
    </dgm:pt>
    <dgm:pt modelId="{B1437625-ADD4-4EDC-A335-AB09D6221171}" type="parTrans" cxnId="{1BC12B78-EE5B-4DB9-80EC-20B640F67ECD}">
      <dgm:prSet/>
      <dgm:spPr/>
      <dgm:t>
        <a:bodyPr/>
        <a:lstStyle/>
        <a:p>
          <a:endParaRPr lang="tr-TR" sz="2400" b="1"/>
        </a:p>
      </dgm:t>
    </dgm:pt>
    <dgm:pt modelId="{44760DAC-B042-465A-9BD8-73CF4D5AD7D0}" type="sibTrans" cxnId="{1BC12B78-EE5B-4DB9-80EC-20B640F67ECD}">
      <dgm:prSet/>
      <dgm:spPr/>
      <dgm:t>
        <a:bodyPr/>
        <a:lstStyle/>
        <a:p>
          <a:endParaRPr lang="tr-TR" sz="2400" b="1"/>
        </a:p>
      </dgm:t>
    </dgm:pt>
    <dgm:pt modelId="{C26BE35F-3346-4DB5-B23D-9F757144F076}">
      <dgm:prSet custT="1"/>
      <dgm:spPr/>
      <dgm:t>
        <a:bodyPr/>
        <a:lstStyle/>
        <a:p>
          <a:pPr rtl="0"/>
          <a:r>
            <a:rPr lang="tr-TR" sz="2400" b="1" dirty="0" smtClean="0"/>
            <a:t>T1DM dışı riskli gruplarda HLA kullanılabilir-T1DM’de maliyet etkin olmaz</a:t>
          </a:r>
          <a:endParaRPr lang="tr-TR" sz="2400" b="1" dirty="0"/>
        </a:p>
      </dgm:t>
    </dgm:pt>
    <dgm:pt modelId="{124CD524-DFAE-43D3-86C5-03BE9A5DAEF3}" type="parTrans" cxnId="{09007339-C305-4194-9E7B-516BD6F55E9F}">
      <dgm:prSet/>
      <dgm:spPr/>
      <dgm:t>
        <a:bodyPr/>
        <a:lstStyle/>
        <a:p>
          <a:endParaRPr lang="tr-TR" sz="2400" b="1"/>
        </a:p>
      </dgm:t>
    </dgm:pt>
    <dgm:pt modelId="{51539CC2-79DE-48BB-B13E-CDC9E052424C}" type="sibTrans" cxnId="{09007339-C305-4194-9E7B-516BD6F55E9F}">
      <dgm:prSet/>
      <dgm:spPr/>
      <dgm:t>
        <a:bodyPr/>
        <a:lstStyle/>
        <a:p>
          <a:endParaRPr lang="tr-TR" sz="2400" b="1"/>
        </a:p>
      </dgm:t>
    </dgm:pt>
    <dgm:pt modelId="{43D2B25C-D174-4C88-9EDD-DFBFB295F070}">
      <dgm:prSet custT="1"/>
      <dgm:spPr/>
      <dgm:t>
        <a:bodyPr/>
        <a:lstStyle/>
        <a:p>
          <a:pPr rtl="0"/>
          <a:r>
            <a:rPr lang="tr-TR" sz="2400" b="1" dirty="0" err="1" smtClean="0"/>
            <a:t>Biyopsisiz</a:t>
          </a:r>
          <a:r>
            <a:rPr lang="tr-TR" sz="2400" b="1" dirty="0" smtClean="0"/>
            <a:t> tanı ölçütleri benzer</a:t>
          </a:r>
          <a:endParaRPr lang="tr-TR" sz="2400" b="1" dirty="0"/>
        </a:p>
      </dgm:t>
    </dgm:pt>
    <dgm:pt modelId="{028661A6-28AB-421D-9757-098B3E32739F}" type="parTrans" cxnId="{9A06063E-ADD0-497F-A35D-1E6F36596CFA}">
      <dgm:prSet/>
      <dgm:spPr/>
      <dgm:t>
        <a:bodyPr/>
        <a:lstStyle/>
        <a:p>
          <a:endParaRPr lang="tr-TR" b="1"/>
        </a:p>
      </dgm:t>
    </dgm:pt>
    <dgm:pt modelId="{52ACDBC2-5D6B-460A-A86F-B485DFF2E93C}" type="sibTrans" cxnId="{9A06063E-ADD0-497F-A35D-1E6F36596CFA}">
      <dgm:prSet/>
      <dgm:spPr/>
      <dgm:t>
        <a:bodyPr/>
        <a:lstStyle/>
        <a:p>
          <a:endParaRPr lang="tr-TR" b="1"/>
        </a:p>
      </dgm:t>
    </dgm:pt>
    <dgm:pt modelId="{522E6B5E-AB9B-4680-9358-5D278E9A27A3}">
      <dgm:prSet custT="1"/>
      <dgm:spPr/>
      <dgm:t>
        <a:bodyPr/>
        <a:lstStyle/>
        <a:p>
          <a:pPr rtl="0"/>
          <a:r>
            <a:rPr lang="tr-TR" sz="2400" b="1" dirty="0" smtClean="0"/>
            <a:t>13 merkezli Hollanda çalışması 13 yıl, 64 hasta</a:t>
          </a:r>
          <a:endParaRPr lang="tr-TR" sz="2400" b="1" dirty="0"/>
        </a:p>
      </dgm:t>
    </dgm:pt>
    <dgm:pt modelId="{555C74C3-0198-4F5D-91AC-B4125A4B448A}" type="parTrans" cxnId="{8980D1ED-2563-4041-AAC6-50F9A46BE2A4}">
      <dgm:prSet/>
      <dgm:spPr/>
      <dgm:t>
        <a:bodyPr/>
        <a:lstStyle/>
        <a:p>
          <a:endParaRPr lang="tr-TR" b="1"/>
        </a:p>
      </dgm:t>
    </dgm:pt>
    <dgm:pt modelId="{DD8BA0E4-E77A-4514-90AB-B85A3B02F60F}" type="sibTrans" cxnId="{8980D1ED-2563-4041-AAC6-50F9A46BE2A4}">
      <dgm:prSet/>
      <dgm:spPr/>
      <dgm:t>
        <a:bodyPr/>
        <a:lstStyle/>
        <a:p>
          <a:endParaRPr lang="tr-TR" b="1"/>
        </a:p>
      </dgm:t>
    </dgm:pt>
    <dgm:pt modelId="{6CA15D9A-8F22-4A98-86AF-4AC771495DA2}">
      <dgm:prSet custT="1"/>
      <dgm:spPr/>
      <dgm:t>
        <a:bodyPr/>
        <a:lstStyle/>
        <a:p>
          <a:pPr rtl="0"/>
          <a:r>
            <a:rPr lang="tr-TR" sz="2400" b="1" dirty="0" smtClean="0"/>
            <a:t>T1DM’de genelde </a:t>
          </a:r>
          <a:r>
            <a:rPr lang="tr-TR" sz="2400" b="1" dirty="0" err="1" smtClean="0"/>
            <a:t>asemptomatik</a:t>
          </a:r>
          <a:r>
            <a:rPr lang="tr-TR" sz="2400" b="1" dirty="0" smtClean="0"/>
            <a:t>/titre düşük/dalgalı </a:t>
          </a:r>
          <a:r>
            <a:rPr lang="tr-TR" sz="2400" b="1" dirty="0" err="1" smtClean="0"/>
            <a:t>seroloji</a:t>
          </a:r>
          <a:r>
            <a:rPr lang="tr-TR" sz="2400" b="1" dirty="0" smtClean="0"/>
            <a:t>/histoloji tipik değil</a:t>
          </a:r>
          <a:endParaRPr lang="tr-TR" sz="2400" b="1" dirty="0"/>
        </a:p>
      </dgm:t>
    </dgm:pt>
    <dgm:pt modelId="{DA79C01F-BF3A-4362-8C29-1549B28AD74F}" type="parTrans" cxnId="{0C37FA00-40AC-408B-955A-A9D8F8D77B9B}">
      <dgm:prSet/>
      <dgm:spPr/>
      <dgm:t>
        <a:bodyPr/>
        <a:lstStyle/>
        <a:p>
          <a:endParaRPr lang="tr-TR"/>
        </a:p>
      </dgm:t>
    </dgm:pt>
    <dgm:pt modelId="{8A4C3F10-9889-4F2C-8F9B-1302C26E3B86}" type="sibTrans" cxnId="{0C37FA00-40AC-408B-955A-A9D8F8D77B9B}">
      <dgm:prSet/>
      <dgm:spPr/>
      <dgm:t>
        <a:bodyPr/>
        <a:lstStyle/>
        <a:p>
          <a:endParaRPr lang="tr-TR"/>
        </a:p>
      </dgm:t>
    </dgm:pt>
    <dgm:pt modelId="{527E89ED-4C9D-49FA-BB78-23F9EA56DE60}">
      <dgm:prSet custT="1"/>
      <dgm:spPr/>
      <dgm:t>
        <a:bodyPr/>
        <a:lstStyle/>
        <a:p>
          <a:pPr rtl="0"/>
          <a:r>
            <a:rPr lang="tr-TR" sz="2400" b="1" dirty="0" smtClean="0"/>
            <a:t>Eşik değer &gt;11xN ile biyopside yakalama </a:t>
          </a:r>
          <a:r>
            <a:rPr lang="tr-TR" sz="2400" b="1" dirty="0" err="1" smtClean="0"/>
            <a:t>spesifisitesi</a:t>
          </a:r>
          <a:r>
            <a:rPr lang="tr-TR" sz="2400" b="1" dirty="0" smtClean="0"/>
            <a:t> %36’dan %74’e çıkıyor </a:t>
          </a:r>
          <a:endParaRPr lang="tr-TR" sz="2400" b="1" dirty="0"/>
        </a:p>
      </dgm:t>
    </dgm:pt>
    <dgm:pt modelId="{0B7FFDA1-2BC3-4A63-8CDE-B2470D920FA7}" type="parTrans" cxnId="{DDC49401-218A-424F-AC6F-44FD0412AE7C}">
      <dgm:prSet/>
      <dgm:spPr/>
    </dgm:pt>
    <dgm:pt modelId="{9D765BE5-89E5-485C-83C2-9E5EA4D7CF3B}" type="sibTrans" cxnId="{DDC49401-218A-424F-AC6F-44FD0412AE7C}">
      <dgm:prSet/>
      <dgm:spPr/>
    </dgm:pt>
    <dgm:pt modelId="{F009E669-F036-4811-8A0D-3A4723275440}" type="pres">
      <dgm:prSet presAssocID="{D0D4E10F-3D60-44F5-8296-6D7B52468A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93860EE-70F1-466D-B546-B08094966AAC}" type="pres">
      <dgm:prSet presAssocID="{A2945F7A-5FE5-4FCA-A62D-4FA340FBFE8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91BBE94-3FF6-4575-B871-E9D153A6FDCF}" type="pres">
      <dgm:prSet presAssocID="{A2945F7A-5FE5-4FCA-A62D-4FA340FBFE86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3F41999-65C5-4E0D-A6DD-89C46A7265AC}" type="pres">
      <dgm:prSet presAssocID="{646954B2-6D87-4E2C-8347-F3080C20BF9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5954162-7670-4789-9B23-12146CD4C59E}" type="pres">
      <dgm:prSet presAssocID="{646954B2-6D87-4E2C-8347-F3080C20BF9D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2EFB75A-003A-4E4F-AB6B-42E14D2869CF}" type="pres">
      <dgm:prSet presAssocID="{43D2B25C-D174-4C88-9EDD-DFBFB295F07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1343EA7-03F4-47A6-937E-6BA9C6CF557E}" type="pres">
      <dgm:prSet presAssocID="{43D2B25C-D174-4C88-9EDD-DFBFB295F070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561945B-A2F2-445F-9B24-1A2298140E04}" type="presOf" srcId="{6CA15D9A-8F22-4A98-86AF-4AC771495DA2}" destId="{A1343EA7-03F4-47A6-937E-6BA9C6CF557E}" srcOrd="0" destOrd="0" presId="urn:microsoft.com/office/officeart/2005/8/layout/vList2"/>
    <dgm:cxn modelId="{3D72C1B4-3B4A-4044-82D9-D7B0942CD0A0}" type="presOf" srcId="{646954B2-6D87-4E2C-8347-F3080C20BF9D}" destId="{B3F41999-65C5-4E0D-A6DD-89C46A7265AC}" srcOrd="0" destOrd="0" presId="urn:microsoft.com/office/officeart/2005/8/layout/vList2"/>
    <dgm:cxn modelId="{C1ED166E-9A6F-41B7-A3E8-8D1AEAE6E0BA}" srcId="{D0D4E10F-3D60-44F5-8296-6D7B52468A3B}" destId="{A2945F7A-5FE5-4FCA-A62D-4FA340FBFE86}" srcOrd="0" destOrd="0" parTransId="{9848BB6F-9DBD-4D3B-8C55-CEA36F49891A}" sibTransId="{9F0BF353-453C-4DF3-AD4A-FAD78706CE84}"/>
    <dgm:cxn modelId="{8980D1ED-2563-4041-AAC6-50F9A46BE2A4}" srcId="{43D2B25C-D174-4C88-9EDD-DFBFB295F070}" destId="{522E6B5E-AB9B-4680-9358-5D278E9A27A3}" srcOrd="1" destOrd="0" parTransId="{555C74C3-0198-4F5D-91AC-B4125A4B448A}" sibTransId="{DD8BA0E4-E77A-4514-90AB-B85A3B02F60F}"/>
    <dgm:cxn modelId="{DDC49401-218A-424F-AC6F-44FD0412AE7C}" srcId="{522E6B5E-AB9B-4680-9358-5D278E9A27A3}" destId="{527E89ED-4C9D-49FA-BB78-23F9EA56DE60}" srcOrd="0" destOrd="0" parTransId="{0B7FFDA1-2BC3-4A63-8CDE-B2470D920FA7}" sibTransId="{9D765BE5-89E5-485C-83C2-9E5EA4D7CF3B}"/>
    <dgm:cxn modelId="{1E027960-FEFC-4982-A817-E40F80208437}" type="presOf" srcId="{527E89ED-4C9D-49FA-BB78-23F9EA56DE60}" destId="{A1343EA7-03F4-47A6-937E-6BA9C6CF557E}" srcOrd="0" destOrd="2" presId="urn:microsoft.com/office/officeart/2005/8/layout/vList2"/>
    <dgm:cxn modelId="{F6936656-5398-43F6-B833-2791E0F94FE0}" type="presOf" srcId="{522E6B5E-AB9B-4680-9358-5D278E9A27A3}" destId="{A1343EA7-03F4-47A6-937E-6BA9C6CF557E}" srcOrd="0" destOrd="1" presId="urn:microsoft.com/office/officeart/2005/8/layout/vList2"/>
    <dgm:cxn modelId="{90B7B4A9-C4F1-4EB0-ABEA-8A306C737B5B}" type="presOf" srcId="{43D2B25C-D174-4C88-9EDD-DFBFB295F070}" destId="{22EFB75A-003A-4E4F-AB6B-42E14D2869CF}" srcOrd="0" destOrd="0" presId="urn:microsoft.com/office/officeart/2005/8/layout/vList2"/>
    <dgm:cxn modelId="{1BC12B78-EE5B-4DB9-80EC-20B640F67ECD}" srcId="{D0D4E10F-3D60-44F5-8296-6D7B52468A3B}" destId="{646954B2-6D87-4E2C-8347-F3080C20BF9D}" srcOrd="1" destOrd="0" parTransId="{B1437625-ADD4-4EDC-A335-AB09D6221171}" sibTransId="{44760DAC-B042-465A-9BD8-73CF4D5AD7D0}"/>
    <dgm:cxn modelId="{9A06063E-ADD0-497F-A35D-1E6F36596CFA}" srcId="{D0D4E10F-3D60-44F5-8296-6D7B52468A3B}" destId="{43D2B25C-D174-4C88-9EDD-DFBFB295F070}" srcOrd="2" destOrd="0" parTransId="{028661A6-28AB-421D-9757-098B3E32739F}" sibTransId="{52ACDBC2-5D6B-460A-A86F-B485DFF2E93C}"/>
    <dgm:cxn modelId="{C1A2CBC7-88F4-4FAC-B842-FD63B41A790A}" srcId="{A2945F7A-5FE5-4FCA-A62D-4FA340FBFE86}" destId="{13B4661B-E17B-4812-BDBD-DC6543BA9949}" srcOrd="0" destOrd="0" parTransId="{EB6F37FE-762F-47C1-9C20-E0E79DA70661}" sibTransId="{F313F9F2-3A45-43B3-A4CB-B255E6ED35E0}"/>
    <dgm:cxn modelId="{0C37FA00-40AC-408B-955A-A9D8F8D77B9B}" srcId="{43D2B25C-D174-4C88-9EDD-DFBFB295F070}" destId="{6CA15D9A-8F22-4A98-86AF-4AC771495DA2}" srcOrd="0" destOrd="0" parTransId="{DA79C01F-BF3A-4362-8C29-1549B28AD74F}" sibTransId="{8A4C3F10-9889-4F2C-8F9B-1302C26E3B86}"/>
    <dgm:cxn modelId="{59A5E2E4-1C38-47A5-A83E-B2F0A1E74631}" type="presOf" srcId="{A2945F7A-5FE5-4FCA-A62D-4FA340FBFE86}" destId="{B93860EE-70F1-466D-B546-B08094966AAC}" srcOrd="0" destOrd="0" presId="urn:microsoft.com/office/officeart/2005/8/layout/vList2"/>
    <dgm:cxn modelId="{A447C8CC-22EA-4327-8B64-8922D2BBEAF4}" type="presOf" srcId="{C26BE35F-3346-4DB5-B23D-9F757144F076}" destId="{15954162-7670-4789-9B23-12146CD4C59E}" srcOrd="0" destOrd="0" presId="urn:microsoft.com/office/officeart/2005/8/layout/vList2"/>
    <dgm:cxn modelId="{09007339-C305-4194-9E7B-516BD6F55E9F}" srcId="{646954B2-6D87-4E2C-8347-F3080C20BF9D}" destId="{C26BE35F-3346-4DB5-B23D-9F757144F076}" srcOrd="0" destOrd="0" parTransId="{124CD524-DFAE-43D3-86C5-03BE9A5DAEF3}" sibTransId="{51539CC2-79DE-48BB-B13E-CDC9E052424C}"/>
    <dgm:cxn modelId="{8152C874-0634-425B-A0FC-BA87FB17FA6E}" type="presOf" srcId="{13B4661B-E17B-4812-BDBD-DC6543BA9949}" destId="{291BBE94-3FF6-4575-B871-E9D153A6FDCF}" srcOrd="0" destOrd="0" presId="urn:microsoft.com/office/officeart/2005/8/layout/vList2"/>
    <dgm:cxn modelId="{42997FD0-93ED-4203-B772-9203CA4EC2AF}" type="presOf" srcId="{D0D4E10F-3D60-44F5-8296-6D7B52468A3B}" destId="{F009E669-F036-4811-8A0D-3A4723275440}" srcOrd="0" destOrd="0" presId="urn:microsoft.com/office/officeart/2005/8/layout/vList2"/>
    <dgm:cxn modelId="{B75C83E9-D592-4F20-9B4F-A6506BF21FF6}" type="presParOf" srcId="{F009E669-F036-4811-8A0D-3A4723275440}" destId="{B93860EE-70F1-466D-B546-B08094966AAC}" srcOrd="0" destOrd="0" presId="urn:microsoft.com/office/officeart/2005/8/layout/vList2"/>
    <dgm:cxn modelId="{359CC4BB-EDC7-4BC4-BE25-B56A01055314}" type="presParOf" srcId="{F009E669-F036-4811-8A0D-3A4723275440}" destId="{291BBE94-3FF6-4575-B871-E9D153A6FDCF}" srcOrd="1" destOrd="0" presId="urn:microsoft.com/office/officeart/2005/8/layout/vList2"/>
    <dgm:cxn modelId="{C41A6726-00E4-4002-99E2-3C5AC3E7B262}" type="presParOf" srcId="{F009E669-F036-4811-8A0D-3A4723275440}" destId="{B3F41999-65C5-4E0D-A6DD-89C46A7265AC}" srcOrd="2" destOrd="0" presId="urn:microsoft.com/office/officeart/2005/8/layout/vList2"/>
    <dgm:cxn modelId="{CB34B951-2CDA-4171-99AE-B46833B737F4}" type="presParOf" srcId="{F009E669-F036-4811-8A0D-3A4723275440}" destId="{15954162-7670-4789-9B23-12146CD4C59E}" srcOrd="3" destOrd="0" presId="urn:microsoft.com/office/officeart/2005/8/layout/vList2"/>
    <dgm:cxn modelId="{F801DD5E-E1A5-4111-B625-05811B9DF274}" type="presParOf" srcId="{F009E669-F036-4811-8A0D-3A4723275440}" destId="{22EFB75A-003A-4E4F-AB6B-42E14D2869CF}" srcOrd="4" destOrd="0" presId="urn:microsoft.com/office/officeart/2005/8/layout/vList2"/>
    <dgm:cxn modelId="{7553E47A-5AE1-4B37-905B-4B1F35E38EB3}" type="presParOf" srcId="{F009E669-F036-4811-8A0D-3A4723275440}" destId="{A1343EA7-03F4-47A6-937E-6BA9C6CF557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E68DB968-2DBD-4F2D-ABFB-8BD31CFC79C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9AE9872B-0E26-4266-81BA-49AF3B2AB579}">
      <dgm:prSet/>
      <dgm:spPr/>
      <dgm:t>
        <a:bodyPr/>
        <a:lstStyle/>
        <a:p>
          <a:pPr rtl="0"/>
          <a:r>
            <a:rPr lang="tr-TR" b="1" dirty="0" err="1" smtClean="0"/>
            <a:t>Asemptomatik</a:t>
          </a:r>
          <a:r>
            <a:rPr lang="tr-TR" b="1" dirty="0" smtClean="0"/>
            <a:t> </a:t>
          </a:r>
          <a:r>
            <a:rPr lang="tr-TR" b="1" dirty="0" err="1" smtClean="0"/>
            <a:t>çölyak</a:t>
          </a:r>
          <a:r>
            <a:rPr lang="tr-TR" b="1" dirty="0" smtClean="0"/>
            <a:t> hastalığında GFD?</a:t>
          </a:r>
          <a:endParaRPr lang="tr-TR" b="1" dirty="0"/>
        </a:p>
      </dgm:t>
    </dgm:pt>
    <dgm:pt modelId="{174E13DB-D056-4F20-A572-6E4919911D21}" type="parTrans" cxnId="{F837F1F4-CA60-4FBE-A923-85765BE916CD}">
      <dgm:prSet/>
      <dgm:spPr/>
      <dgm:t>
        <a:bodyPr/>
        <a:lstStyle/>
        <a:p>
          <a:endParaRPr lang="tr-TR"/>
        </a:p>
      </dgm:t>
    </dgm:pt>
    <dgm:pt modelId="{13C3382B-2EBA-4A36-8CDB-EDDEA36D403E}" type="sibTrans" cxnId="{F837F1F4-CA60-4FBE-A923-85765BE916CD}">
      <dgm:prSet/>
      <dgm:spPr/>
      <dgm:t>
        <a:bodyPr/>
        <a:lstStyle/>
        <a:p>
          <a:endParaRPr lang="tr-TR"/>
        </a:p>
      </dgm:t>
    </dgm:pt>
    <dgm:pt modelId="{6CB04032-9A61-48EF-A09C-8B98D97D59F3}" type="pres">
      <dgm:prSet presAssocID="{E68DB968-2DBD-4F2D-ABFB-8BD31CFC79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CFB69FB-8F0B-405E-99B3-B7E32622F918}" type="pres">
      <dgm:prSet presAssocID="{9AE9872B-0E26-4266-81BA-49AF3B2AB57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3997BCF-8F73-4F39-8B8F-A2FC8A6B5AE6}" type="presOf" srcId="{E68DB968-2DBD-4F2D-ABFB-8BD31CFC79CF}" destId="{6CB04032-9A61-48EF-A09C-8B98D97D59F3}" srcOrd="0" destOrd="0" presId="urn:microsoft.com/office/officeart/2005/8/layout/vList2"/>
    <dgm:cxn modelId="{86A05187-2FCD-45CC-B46E-599741D685A6}" type="presOf" srcId="{9AE9872B-0E26-4266-81BA-49AF3B2AB579}" destId="{1CFB69FB-8F0B-405E-99B3-B7E32622F918}" srcOrd="0" destOrd="0" presId="urn:microsoft.com/office/officeart/2005/8/layout/vList2"/>
    <dgm:cxn modelId="{F837F1F4-CA60-4FBE-A923-85765BE916CD}" srcId="{E68DB968-2DBD-4F2D-ABFB-8BD31CFC79CF}" destId="{9AE9872B-0E26-4266-81BA-49AF3B2AB579}" srcOrd="0" destOrd="0" parTransId="{174E13DB-D056-4F20-A572-6E4919911D21}" sibTransId="{13C3382B-2EBA-4A36-8CDB-EDDEA36D403E}"/>
    <dgm:cxn modelId="{594D664D-88FE-4CAC-803E-07025945DDBE}" type="presParOf" srcId="{6CB04032-9A61-48EF-A09C-8B98D97D59F3}" destId="{1CFB69FB-8F0B-405E-99B3-B7E32622F91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7A8C9931-9B8E-41D9-A93A-6FCA2CA1D4C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6505A1A1-E79A-48C2-A1D8-DEF668E75DBB}">
      <dgm:prSet/>
      <dgm:spPr/>
      <dgm:t>
        <a:bodyPr/>
        <a:lstStyle/>
        <a:p>
          <a:pPr rtl="0"/>
          <a:r>
            <a:rPr lang="tr-TR" b="1" dirty="0" smtClean="0"/>
            <a:t>Neden?</a:t>
          </a:r>
          <a:endParaRPr lang="tr-TR" b="1" dirty="0"/>
        </a:p>
      </dgm:t>
    </dgm:pt>
    <dgm:pt modelId="{EB1E5E14-55D1-4BAE-8D73-EFF533770C5E}" type="parTrans" cxnId="{A6DD6039-CE48-40B3-B789-72971822A3BD}">
      <dgm:prSet/>
      <dgm:spPr/>
      <dgm:t>
        <a:bodyPr/>
        <a:lstStyle/>
        <a:p>
          <a:endParaRPr lang="tr-TR"/>
        </a:p>
      </dgm:t>
    </dgm:pt>
    <dgm:pt modelId="{665CE8E2-747A-4EEE-A517-B08C76A8A019}" type="sibTrans" cxnId="{A6DD6039-CE48-40B3-B789-72971822A3BD}">
      <dgm:prSet/>
      <dgm:spPr/>
      <dgm:t>
        <a:bodyPr/>
        <a:lstStyle/>
        <a:p>
          <a:endParaRPr lang="tr-TR"/>
        </a:p>
      </dgm:t>
    </dgm:pt>
    <dgm:pt modelId="{E2E4EC12-F4C9-488B-A844-B9D849B23D11}" type="pres">
      <dgm:prSet presAssocID="{7A8C9931-9B8E-41D9-A93A-6FCA2CA1D4C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3DA05CD-BDC7-47A8-99EA-0C539F1B21C7}" type="pres">
      <dgm:prSet presAssocID="{6505A1A1-E79A-48C2-A1D8-DEF668E75DBB}" presName="parentText" presStyleLbl="node1" presStyleIdx="0" presStyleCnt="1" custLinFactNeighborX="-21892" custLinFactNeighborY="-698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7386C4E-A924-4E27-B03A-FACC0E4F6A75}" type="presOf" srcId="{6505A1A1-E79A-48C2-A1D8-DEF668E75DBB}" destId="{B3DA05CD-BDC7-47A8-99EA-0C539F1B21C7}" srcOrd="0" destOrd="0" presId="urn:microsoft.com/office/officeart/2005/8/layout/vList2"/>
    <dgm:cxn modelId="{F361497F-D351-4E5D-A95F-143851D6CE61}" type="presOf" srcId="{7A8C9931-9B8E-41D9-A93A-6FCA2CA1D4C9}" destId="{E2E4EC12-F4C9-488B-A844-B9D849B23D11}" srcOrd="0" destOrd="0" presId="urn:microsoft.com/office/officeart/2005/8/layout/vList2"/>
    <dgm:cxn modelId="{A6DD6039-CE48-40B3-B789-72971822A3BD}" srcId="{7A8C9931-9B8E-41D9-A93A-6FCA2CA1D4C9}" destId="{6505A1A1-E79A-48C2-A1D8-DEF668E75DBB}" srcOrd="0" destOrd="0" parTransId="{EB1E5E14-55D1-4BAE-8D73-EFF533770C5E}" sibTransId="{665CE8E2-747A-4EEE-A517-B08C76A8A019}"/>
    <dgm:cxn modelId="{558E0200-368E-497A-9B1A-C48681981F73}" type="presParOf" srcId="{E2E4EC12-F4C9-488B-A844-B9D849B23D11}" destId="{B3DA05CD-BDC7-47A8-99EA-0C539F1B21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73CA81-4EC8-4C6E-9776-AAA2F60C27CC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92BD579A-0E6C-4F44-9294-62D41003FBE6}">
      <dgm:prSet custT="1"/>
      <dgm:spPr/>
      <dgm:t>
        <a:bodyPr/>
        <a:lstStyle/>
        <a:p>
          <a:pPr rtl="0"/>
          <a:r>
            <a:rPr lang="tr-TR" sz="2800" b="1" dirty="0" smtClean="0"/>
            <a:t>1968’de diyabetli ve </a:t>
          </a:r>
          <a:r>
            <a:rPr lang="tr-TR" sz="2800" b="1" dirty="0" err="1" smtClean="0"/>
            <a:t>malabsorpsiyonlu</a:t>
          </a:r>
          <a:r>
            <a:rPr lang="tr-TR" sz="2800" b="1" dirty="0" smtClean="0"/>
            <a:t> küçük bir seri </a:t>
          </a:r>
          <a:r>
            <a:rPr lang="tr-TR" sz="1200" b="1" dirty="0" smtClean="0"/>
            <a:t>(</a:t>
          </a:r>
          <a:r>
            <a:rPr lang="en-US" sz="1200" b="1" dirty="0" err="1" smtClean="0"/>
            <a:t>Hooft</a:t>
          </a:r>
          <a:r>
            <a:rPr lang="en-US" sz="1200" b="1" dirty="0" smtClean="0"/>
            <a:t> et al</a:t>
          </a:r>
          <a:r>
            <a:rPr lang="tr-TR" sz="1200" b="1" dirty="0" smtClean="0"/>
            <a:t>)</a:t>
          </a:r>
          <a:endParaRPr lang="tr-TR" sz="1200" b="1" dirty="0"/>
        </a:p>
      </dgm:t>
    </dgm:pt>
    <dgm:pt modelId="{1CA231F8-7DA9-4049-BB77-7E15827122A7}" type="parTrans" cxnId="{5EA2AD6D-6D42-4263-98FF-0C233165D107}">
      <dgm:prSet/>
      <dgm:spPr/>
      <dgm:t>
        <a:bodyPr/>
        <a:lstStyle/>
        <a:p>
          <a:endParaRPr lang="tr-TR" sz="2400" b="1"/>
        </a:p>
      </dgm:t>
    </dgm:pt>
    <dgm:pt modelId="{76CBF102-3B78-4DF7-B41D-0F79786840CB}" type="sibTrans" cxnId="{5EA2AD6D-6D42-4263-98FF-0C233165D107}">
      <dgm:prSet/>
      <dgm:spPr/>
      <dgm:t>
        <a:bodyPr/>
        <a:lstStyle/>
        <a:p>
          <a:endParaRPr lang="tr-TR" sz="2400" b="1"/>
        </a:p>
      </dgm:t>
    </dgm:pt>
    <dgm:pt modelId="{2A208099-340A-4F3D-BBC0-23A83810B030}">
      <dgm:prSet custT="1"/>
      <dgm:spPr/>
      <dgm:t>
        <a:bodyPr/>
        <a:lstStyle/>
        <a:p>
          <a:pPr rtl="0"/>
          <a:r>
            <a:rPr lang="tr-TR" sz="2800" b="1" dirty="0" smtClean="0"/>
            <a:t>1969’da Avusturyalı 5 yaş bir kız çocuğunda ilk rapor </a:t>
          </a:r>
          <a:r>
            <a:rPr lang="tr-TR" sz="1600" b="1" dirty="0" smtClean="0"/>
            <a:t>(</a:t>
          </a:r>
          <a:r>
            <a:rPr lang="en-US" sz="1600" b="1" dirty="0" smtClean="0"/>
            <a:t>Walker-Smith</a:t>
          </a:r>
          <a:r>
            <a:rPr lang="tr-TR" sz="1600" b="1" dirty="0" smtClean="0"/>
            <a:t>, </a:t>
          </a:r>
          <a:r>
            <a:rPr lang="en-US" sz="1600" b="1" dirty="0" err="1" smtClean="0"/>
            <a:t>Grigor</a:t>
          </a:r>
          <a:r>
            <a:rPr lang="tr-TR" sz="1600" b="1" dirty="0" smtClean="0"/>
            <a:t>)</a:t>
          </a:r>
          <a:endParaRPr lang="tr-TR" sz="1600" b="1" dirty="0"/>
        </a:p>
      </dgm:t>
    </dgm:pt>
    <dgm:pt modelId="{C34B2DE9-C864-4A88-A742-2B2019112AFF}" type="parTrans" cxnId="{AE250082-F81D-4715-A0DD-753C2291B32B}">
      <dgm:prSet/>
      <dgm:spPr/>
      <dgm:t>
        <a:bodyPr/>
        <a:lstStyle/>
        <a:p>
          <a:endParaRPr lang="tr-TR" sz="2400" b="1"/>
        </a:p>
      </dgm:t>
    </dgm:pt>
    <dgm:pt modelId="{D42E1DB2-EA96-40DA-A6A4-3F6E47B1C8D7}" type="sibTrans" cxnId="{AE250082-F81D-4715-A0DD-753C2291B32B}">
      <dgm:prSet/>
      <dgm:spPr/>
      <dgm:t>
        <a:bodyPr/>
        <a:lstStyle/>
        <a:p>
          <a:endParaRPr lang="tr-TR" sz="2400" b="1"/>
        </a:p>
      </dgm:t>
    </dgm:pt>
    <dgm:pt modelId="{6B8FB47D-EE95-4DC1-9FC2-C80458E1CE08}">
      <dgm:prSet custT="1"/>
      <dgm:spPr/>
      <dgm:t>
        <a:bodyPr/>
        <a:lstStyle/>
        <a:p>
          <a:pPr rtl="0"/>
          <a:r>
            <a:rPr lang="tr-TR" sz="2800" b="1" dirty="0" smtClean="0"/>
            <a:t>Ardından </a:t>
          </a:r>
          <a:r>
            <a:rPr lang="tr-TR" sz="2800" b="1" dirty="0" err="1" smtClean="0"/>
            <a:t>malabsorpsiyonlu</a:t>
          </a:r>
          <a:r>
            <a:rPr lang="tr-TR" sz="2800" b="1" dirty="0" smtClean="0"/>
            <a:t> diyabetli çocuklara </a:t>
          </a:r>
          <a:r>
            <a:rPr lang="tr-TR" sz="2800" b="1" dirty="0" err="1" smtClean="0"/>
            <a:t>intestinal</a:t>
          </a:r>
          <a:r>
            <a:rPr lang="tr-TR" sz="2800" b="1" dirty="0" smtClean="0"/>
            <a:t> biyopsi önerilmiş</a:t>
          </a:r>
          <a:endParaRPr lang="tr-TR" sz="2800" b="1" dirty="0"/>
        </a:p>
      </dgm:t>
    </dgm:pt>
    <dgm:pt modelId="{E4EF8A02-4548-4ADB-B989-5CD103A7CF65}" type="parTrans" cxnId="{7D4F32BB-4272-4054-A303-9A0134442C28}">
      <dgm:prSet/>
      <dgm:spPr/>
      <dgm:t>
        <a:bodyPr/>
        <a:lstStyle/>
        <a:p>
          <a:endParaRPr lang="tr-TR" sz="2400" b="1"/>
        </a:p>
      </dgm:t>
    </dgm:pt>
    <dgm:pt modelId="{B32D2C55-230A-4788-B352-0115B7365565}" type="sibTrans" cxnId="{7D4F32BB-4272-4054-A303-9A0134442C28}">
      <dgm:prSet/>
      <dgm:spPr/>
      <dgm:t>
        <a:bodyPr/>
        <a:lstStyle/>
        <a:p>
          <a:endParaRPr lang="tr-TR" sz="2400" b="1"/>
        </a:p>
      </dgm:t>
    </dgm:pt>
    <dgm:pt modelId="{AC018357-4E9E-49B0-8DB3-4590E0D1B094}">
      <dgm:prSet custT="1"/>
      <dgm:spPr/>
      <dgm:t>
        <a:bodyPr/>
        <a:lstStyle/>
        <a:p>
          <a:pPr rtl="0"/>
          <a:r>
            <a:rPr lang="en-US" sz="2400" b="1" dirty="0" smtClean="0"/>
            <a:t>“</a:t>
          </a:r>
          <a:r>
            <a:rPr lang="tr-TR" sz="2400" b="1" dirty="0" smtClean="0"/>
            <a:t>Bu birliktelik daha önce gözlenmemiş-bu birliktelik, eğer varsa kesin değil»</a:t>
          </a:r>
          <a:endParaRPr lang="tr-TR" sz="2400" b="1" dirty="0"/>
        </a:p>
      </dgm:t>
    </dgm:pt>
    <dgm:pt modelId="{A0D3D407-B229-49D5-A7E5-928A4D626960}" type="parTrans" cxnId="{D80B3159-8170-478F-BB2D-2D1F14076495}">
      <dgm:prSet/>
      <dgm:spPr/>
      <dgm:t>
        <a:bodyPr/>
        <a:lstStyle/>
        <a:p>
          <a:endParaRPr lang="tr-TR"/>
        </a:p>
      </dgm:t>
    </dgm:pt>
    <dgm:pt modelId="{5DCF65DA-FD2A-4B3B-AD7B-7C550D627A04}" type="sibTrans" cxnId="{D80B3159-8170-478F-BB2D-2D1F14076495}">
      <dgm:prSet/>
      <dgm:spPr/>
      <dgm:t>
        <a:bodyPr/>
        <a:lstStyle/>
        <a:p>
          <a:endParaRPr lang="tr-TR"/>
        </a:p>
      </dgm:t>
    </dgm:pt>
    <dgm:pt modelId="{26A29939-578B-4148-AA62-E531C8C186BC}" type="pres">
      <dgm:prSet presAssocID="{9873CA81-4EC8-4C6E-9776-AAA2F60C27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EB0613E-EBAB-4845-A615-390AF71B8419}" type="pres">
      <dgm:prSet presAssocID="{92BD579A-0E6C-4F44-9294-62D41003FBE6}" presName="parentText" presStyleLbl="node1" presStyleIdx="0" presStyleCnt="3" custScaleX="74096" custLinFactNeighborX="-20986" custLinFactNeighborY="-2354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DEEB536-F17A-4123-A44D-5A2839CA9E42}" type="pres">
      <dgm:prSet presAssocID="{76CBF102-3B78-4DF7-B41D-0F79786840CB}" presName="spacer" presStyleCnt="0"/>
      <dgm:spPr/>
    </dgm:pt>
    <dgm:pt modelId="{DC96DBAF-D80F-4DDA-B9C4-71C25227C3C6}" type="pres">
      <dgm:prSet presAssocID="{2A208099-340A-4F3D-BBC0-23A83810B030}" presName="parentText" presStyleLbl="node1" presStyleIdx="1" presStyleCnt="3" custScaleX="92187" custLinFactNeighborX="-8588" custLinFactNeighborY="-409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19E7C53-DFD5-4449-8D13-D30F52E81A1D}" type="pres">
      <dgm:prSet presAssocID="{2A208099-340A-4F3D-BBC0-23A83810B03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DE9BF6A-577E-4BEE-A64B-FB946236EBA5}" type="pres">
      <dgm:prSet presAssocID="{6B8FB47D-EE95-4DC1-9FC2-C80458E1CE08}" presName="parentText" presStyleLbl="node1" presStyleIdx="2" presStyleCnt="3" custScaleX="96393" custLinFactNeighborX="-3607" custLinFactNeighborY="-2743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EA2AD6D-6D42-4263-98FF-0C233165D107}" srcId="{9873CA81-4EC8-4C6E-9776-AAA2F60C27CC}" destId="{92BD579A-0E6C-4F44-9294-62D41003FBE6}" srcOrd="0" destOrd="0" parTransId="{1CA231F8-7DA9-4049-BB77-7E15827122A7}" sibTransId="{76CBF102-3B78-4DF7-B41D-0F79786840CB}"/>
    <dgm:cxn modelId="{D80B3159-8170-478F-BB2D-2D1F14076495}" srcId="{2A208099-340A-4F3D-BBC0-23A83810B030}" destId="{AC018357-4E9E-49B0-8DB3-4590E0D1B094}" srcOrd="0" destOrd="0" parTransId="{A0D3D407-B229-49D5-A7E5-928A4D626960}" sibTransId="{5DCF65DA-FD2A-4B3B-AD7B-7C550D627A04}"/>
    <dgm:cxn modelId="{CA8225AB-7024-4FA0-AEB9-748EFA482D96}" type="presOf" srcId="{2A208099-340A-4F3D-BBC0-23A83810B030}" destId="{DC96DBAF-D80F-4DDA-B9C4-71C25227C3C6}" srcOrd="0" destOrd="0" presId="urn:microsoft.com/office/officeart/2005/8/layout/vList2"/>
    <dgm:cxn modelId="{2E5805EB-2B05-4616-A4A8-D58E7E7C9DA2}" type="presOf" srcId="{92BD579A-0E6C-4F44-9294-62D41003FBE6}" destId="{1EB0613E-EBAB-4845-A615-390AF71B8419}" srcOrd="0" destOrd="0" presId="urn:microsoft.com/office/officeart/2005/8/layout/vList2"/>
    <dgm:cxn modelId="{7D4F32BB-4272-4054-A303-9A0134442C28}" srcId="{9873CA81-4EC8-4C6E-9776-AAA2F60C27CC}" destId="{6B8FB47D-EE95-4DC1-9FC2-C80458E1CE08}" srcOrd="2" destOrd="0" parTransId="{E4EF8A02-4548-4ADB-B989-5CD103A7CF65}" sibTransId="{B32D2C55-230A-4788-B352-0115B7365565}"/>
    <dgm:cxn modelId="{D1CCB877-9DD0-4C34-9997-F1B1EF16CBB0}" type="presOf" srcId="{AC018357-4E9E-49B0-8DB3-4590E0D1B094}" destId="{319E7C53-DFD5-4449-8D13-D30F52E81A1D}" srcOrd="0" destOrd="0" presId="urn:microsoft.com/office/officeart/2005/8/layout/vList2"/>
    <dgm:cxn modelId="{AE250082-F81D-4715-A0DD-753C2291B32B}" srcId="{9873CA81-4EC8-4C6E-9776-AAA2F60C27CC}" destId="{2A208099-340A-4F3D-BBC0-23A83810B030}" srcOrd="1" destOrd="0" parTransId="{C34B2DE9-C864-4A88-A742-2B2019112AFF}" sibTransId="{D42E1DB2-EA96-40DA-A6A4-3F6E47B1C8D7}"/>
    <dgm:cxn modelId="{637B2C7F-8706-4B82-A12F-A67D523D5E9B}" type="presOf" srcId="{6B8FB47D-EE95-4DC1-9FC2-C80458E1CE08}" destId="{4DE9BF6A-577E-4BEE-A64B-FB946236EBA5}" srcOrd="0" destOrd="0" presId="urn:microsoft.com/office/officeart/2005/8/layout/vList2"/>
    <dgm:cxn modelId="{97E149FE-AF6A-422A-9836-319B2694AB85}" type="presOf" srcId="{9873CA81-4EC8-4C6E-9776-AAA2F60C27CC}" destId="{26A29939-578B-4148-AA62-E531C8C186BC}" srcOrd="0" destOrd="0" presId="urn:microsoft.com/office/officeart/2005/8/layout/vList2"/>
    <dgm:cxn modelId="{54A3EA9E-9987-4BD5-B62A-BCA687F2CD16}" type="presParOf" srcId="{26A29939-578B-4148-AA62-E531C8C186BC}" destId="{1EB0613E-EBAB-4845-A615-390AF71B8419}" srcOrd="0" destOrd="0" presId="urn:microsoft.com/office/officeart/2005/8/layout/vList2"/>
    <dgm:cxn modelId="{283A350B-88DD-4F56-8AFB-A6933669ED06}" type="presParOf" srcId="{26A29939-578B-4148-AA62-E531C8C186BC}" destId="{8DEEB536-F17A-4123-A44D-5A2839CA9E42}" srcOrd="1" destOrd="0" presId="urn:microsoft.com/office/officeart/2005/8/layout/vList2"/>
    <dgm:cxn modelId="{436F163E-300E-400C-8882-8B8955B70E32}" type="presParOf" srcId="{26A29939-578B-4148-AA62-E531C8C186BC}" destId="{DC96DBAF-D80F-4DDA-B9C4-71C25227C3C6}" srcOrd="2" destOrd="0" presId="urn:microsoft.com/office/officeart/2005/8/layout/vList2"/>
    <dgm:cxn modelId="{63779E25-D774-4000-96AD-D697724D277E}" type="presParOf" srcId="{26A29939-578B-4148-AA62-E531C8C186BC}" destId="{319E7C53-DFD5-4449-8D13-D30F52E81A1D}" srcOrd="3" destOrd="0" presId="urn:microsoft.com/office/officeart/2005/8/layout/vList2"/>
    <dgm:cxn modelId="{9B939A99-2F6B-4E9F-8631-7945D2D2C078}" type="presParOf" srcId="{26A29939-578B-4148-AA62-E531C8C186BC}" destId="{4DE9BF6A-577E-4BEE-A64B-FB946236EBA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D32DA588-82DA-4A32-B924-0712A2D3B91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tr-TR"/>
        </a:p>
      </dgm:t>
    </dgm:pt>
    <dgm:pt modelId="{E5594169-C94D-4DE0-BCE1-92F43A58CDBE}">
      <dgm:prSet/>
      <dgm:spPr/>
      <dgm:t>
        <a:bodyPr/>
        <a:lstStyle/>
        <a:p>
          <a:pPr rtl="0"/>
          <a:r>
            <a:rPr lang="tr-TR" b="1" dirty="0" err="1" smtClean="0"/>
            <a:t>ÇH’nın</a:t>
          </a:r>
          <a:r>
            <a:rPr lang="tr-TR" b="1" dirty="0" smtClean="0"/>
            <a:t> bağırsak dışı komplikasyonları</a:t>
          </a:r>
          <a:endParaRPr lang="tr-TR" dirty="0"/>
        </a:p>
      </dgm:t>
    </dgm:pt>
    <dgm:pt modelId="{B748B2F7-BEEB-448C-B5BE-0E217FDCD657}" type="parTrans" cxnId="{8311EEE0-D3D3-4538-B034-934F6ABC2B61}">
      <dgm:prSet/>
      <dgm:spPr/>
      <dgm:t>
        <a:bodyPr/>
        <a:lstStyle/>
        <a:p>
          <a:endParaRPr lang="tr-TR"/>
        </a:p>
      </dgm:t>
    </dgm:pt>
    <dgm:pt modelId="{F7C65DED-E3C4-4F46-9A75-38C2C5644C85}" type="sibTrans" cxnId="{8311EEE0-D3D3-4538-B034-934F6ABC2B61}">
      <dgm:prSet/>
      <dgm:spPr/>
      <dgm:t>
        <a:bodyPr/>
        <a:lstStyle/>
        <a:p>
          <a:endParaRPr lang="tr-TR"/>
        </a:p>
      </dgm:t>
    </dgm:pt>
    <dgm:pt modelId="{9A96718A-9483-4BA4-B4DC-9F8D05015910}" type="pres">
      <dgm:prSet presAssocID="{D32DA588-82DA-4A32-B924-0712A2D3B9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8A70710-8EA1-43AB-BB7C-78CE08E8A34C}" type="pres">
      <dgm:prSet presAssocID="{E5594169-C94D-4DE0-BCE1-92F43A58CDB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D5D36D4-31BB-42FC-ACC0-748757676D83}" type="presOf" srcId="{D32DA588-82DA-4A32-B924-0712A2D3B914}" destId="{9A96718A-9483-4BA4-B4DC-9F8D05015910}" srcOrd="0" destOrd="0" presId="urn:microsoft.com/office/officeart/2005/8/layout/vList2"/>
    <dgm:cxn modelId="{8311EEE0-D3D3-4538-B034-934F6ABC2B61}" srcId="{D32DA588-82DA-4A32-B924-0712A2D3B914}" destId="{E5594169-C94D-4DE0-BCE1-92F43A58CDBE}" srcOrd="0" destOrd="0" parTransId="{B748B2F7-BEEB-448C-B5BE-0E217FDCD657}" sibTransId="{F7C65DED-E3C4-4F46-9A75-38C2C5644C85}"/>
    <dgm:cxn modelId="{C683C303-0819-4209-AF03-40D47ABF8550}" type="presOf" srcId="{E5594169-C94D-4DE0-BCE1-92F43A58CDBE}" destId="{48A70710-8EA1-43AB-BB7C-78CE08E8A34C}" srcOrd="0" destOrd="0" presId="urn:microsoft.com/office/officeart/2005/8/layout/vList2"/>
    <dgm:cxn modelId="{FC4276FD-7D64-4690-89E6-45D137DADFD2}" type="presParOf" srcId="{9A96718A-9483-4BA4-B4DC-9F8D05015910}" destId="{48A70710-8EA1-43AB-BB7C-78CE08E8A34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FECDEEF8-044E-4E0E-B3A8-09D1F9D58939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tr-TR"/>
        </a:p>
      </dgm:t>
    </dgm:pt>
    <dgm:pt modelId="{A291748E-1AE9-470A-B34A-69A621BAAE67}">
      <dgm:prSet custT="1"/>
      <dgm:spPr/>
      <dgm:t>
        <a:bodyPr/>
        <a:lstStyle/>
        <a:p>
          <a:pPr rtl="0"/>
          <a:r>
            <a:rPr lang="tr-TR" sz="2400" b="1" dirty="0" smtClean="0"/>
            <a:t>Anemi</a:t>
          </a:r>
          <a:endParaRPr lang="tr-TR" sz="2400" dirty="0"/>
        </a:p>
      </dgm:t>
    </dgm:pt>
    <dgm:pt modelId="{AF05DC73-9CBE-488A-BA5D-98142F81A6C1}" type="parTrans" cxnId="{089E9064-C943-4B29-97C7-3800C9949E93}">
      <dgm:prSet/>
      <dgm:spPr/>
      <dgm:t>
        <a:bodyPr/>
        <a:lstStyle/>
        <a:p>
          <a:endParaRPr lang="tr-TR" sz="2400"/>
        </a:p>
      </dgm:t>
    </dgm:pt>
    <dgm:pt modelId="{6E986801-8861-432B-A0DE-CF739008244F}" type="sibTrans" cxnId="{089E9064-C943-4B29-97C7-3800C9949E93}">
      <dgm:prSet/>
      <dgm:spPr/>
      <dgm:t>
        <a:bodyPr/>
        <a:lstStyle/>
        <a:p>
          <a:endParaRPr lang="tr-TR" sz="2400"/>
        </a:p>
      </dgm:t>
    </dgm:pt>
    <dgm:pt modelId="{A9E2155B-0602-45D9-9E2B-CD3E6EA82811}">
      <dgm:prSet custT="1"/>
      <dgm:spPr/>
      <dgm:t>
        <a:bodyPr/>
        <a:lstStyle/>
        <a:p>
          <a:pPr rtl="0"/>
          <a:r>
            <a:rPr lang="tr-TR" sz="2400" b="1" dirty="0" err="1" smtClean="0"/>
            <a:t>Dermatitis</a:t>
          </a:r>
          <a:r>
            <a:rPr lang="tr-TR" sz="2400" b="1" dirty="0" smtClean="0"/>
            <a:t> </a:t>
          </a:r>
          <a:r>
            <a:rPr lang="tr-TR" sz="2400" b="1" dirty="0" err="1" smtClean="0"/>
            <a:t>herpetiformis</a:t>
          </a:r>
          <a:endParaRPr lang="tr-TR" sz="2400" dirty="0"/>
        </a:p>
      </dgm:t>
    </dgm:pt>
    <dgm:pt modelId="{1A75D93F-F15A-4329-9789-22CD5EF07417}" type="parTrans" cxnId="{E84F04F3-7773-424B-BAEE-F17AEA5A3712}">
      <dgm:prSet/>
      <dgm:spPr/>
      <dgm:t>
        <a:bodyPr/>
        <a:lstStyle/>
        <a:p>
          <a:endParaRPr lang="tr-TR" sz="2400"/>
        </a:p>
      </dgm:t>
    </dgm:pt>
    <dgm:pt modelId="{2AFDC8D9-33C3-4BC6-95E8-356BA8D7638A}" type="sibTrans" cxnId="{E84F04F3-7773-424B-BAEE-F17AEA5A3712}">
      <dgm:prSet/>
      <dgm:spPr/>
      <dgm:t>
        <a:bodyPr/>
        <a:lstStyle/>
        <a:p>
          <a:endParaRPr lang="tr-TR" sz="2400"/>
        </a:p>
      </dgm:t>
    </dgm:pt>
    <dgm:pt modelId="{6C0B27BD-DFC4-4202-BBC7-7FDCE4256EE0}">
      <dgm:prSet custT="1"/>
      <dgm:spPr/>
      <dgm:t>
        <a:bodyPr/>
        <a:lstStyle/>
        <a:p>
          <a:pPr rtl="0"/>
          <a:r>
            <a:rPr lang="tr-TR" sz="2400" b="1" smtClean="0"/>
            <a:t>Büyüme geriliği</a:t>
          </a:r>
          <a:endParaRPr lang="tr-TR" sz="2400"/>
        </a:p>
      </dgm:t>
    </dgm:pt>
    <dgm:pt modelId="{E5193077-0B20-44C8-AF26-997BEDCF92B3}" type="parTrans" cxnId="{5980DEE3-6BD0-4566-BF84-5BCB0A883D07}">
      <dgm:prSet/>
      <dgm:spPr/>
      <dgm:t>
        <a:bodyPr/>
        <a:lstStyle/>
        <a:p>
          <a:endParaRPr lang="tr-TR" sz="2400"/>
        </a:p>
      </dgm:t>
    </dgm:pt>
    <dgm:pt modelId="{C5A6CEA9-8EE8-4954-8F83-BC5CCC359836}" type="sibTrans" cxnId="{5980DEE3-6BD0-4566-BF84-5BCB0A883D07}">
      <dgm:prSet/>
      <dgm:spPr/>
      <dgm:t>
        <a:bodyPr/>
        <a:lstStyle/>
        <a:p>
          <a:endParaRPr lang="tr-TR" sz="2400"/>
        </a:p>
      </dgm:t>
    </dgm:pt>
    <dgm:pt modelId="{98EC5F11-5D25-4C8D-8D24-12F6301D15DD}">
      <dgm:prSet custT="1"/>
      <dgm:spPr/>
      <dgm:t>
        <a:bodyPr/>
        <a:lstStyle/>
        <a:p>
          <a:pPr rtl="0"/>
          <a:r>
            <a:rPr lang="tr-TR" sz="2400" b="1" smtClean="0"/>
            <a:t>Gluten ataksi</a:t>
          </a:r>
          <a:endParaRPr lang="tr-TR" sz="2400"/>
        </a:p>
      </dgm:t>
    </dgm:pt>
    <dgm:pt modelId="{99A80756-AFDA-42B8-9587-4687E35A23CA}" type="parTrans" cxnId="{06A2F7C6-9CA0-4A3A-A28A-14EBAF147927}">
      <dgm:prSet/>
      <dgm:spPr/>
      <dgm:t>
        <a:bodyPr/>
        <a:lstStyle/>
        <a:p>
          <a:endParaRPr lang="tr-TR" sz="2400"/>
        </a:p>
      </dgm:t>
    </dgm:pt>
    <dgm:pt modelId="{C765CCEB-2C98-45F1-BF58-F7316B4A06AD}" type="sibTrans" cxnId="{06A2F7C6-9CA0-4A3A-A28A-14EBAF147927}">
      <dgm:prSet/>
      <dgm:spPr/>
      <dgm:t>
        <a:bodyPr/>
        <a:lstStyle/>
        <a:p>
          <a:endParaRPr lang="tr-TR" sz="2400"/>
        </a:p>
      </dgm:t>
    </dgm:pt>
    <dgm:pt modelId="{84A3FC75-F6C4-4309-A283-AE1ACB49A0D1}">
      <dgm:prSet custT="1"/>
      <dgm:spPr/>
      <dgm:t>
        <a:bodyPr/>
        <a:lstStyle/>
        <a:p>
          <a:pPr rtl="0"/>
          <a:r>
            <a:rPr lang="tr-TR" sz="2400" b="1" dirty="0" smtClean="0"/>
            <a:t>Diş mine </a:t>
          </a:r>
          <a:r>
            <a:rPr lang="tr-TR" sz="2400" b="1" dirty="0" err="1" smtClean="0"/>
            <a:t>defektleri</a:t>
          </a:r>
          <a:endParaRPr lang="tr-TR" sz="2400" dirty="0"/>
        </a:p>
      </dgm:t>
    </dgm:pt>
    <dgm:pt modelId="{DCA0EF25-FFE9-4EC1-8C7E-9A05E641060A}" type="parTrans" cxnId="{6BD771B6-EA8F-44D7-A229-51432E75B7EC}">
      <dgm:prSet/>
      <dgm:spPr/>
      <dgm:t>
        <a:bodyPr/>
        <a:lstStyle/>
        <a:p>
          <a:endParaRPr lang="tr-TR" sz="2400"/>
        </a:p>
      </dgm:t>
    </dgm:pt>
    <dgm:pt modelId="{0E52DD77-BD91-4700-BC68-B8D46D998BA6}" type="sibTrans" cxnId="{6BD771B6-EA8F-44D7-A229-51432E75B7EC}">
      <dgm:prSet/>
      <dgm:spPr/>
      <dgm:t>
        <a:bodyPr/>
        <a:lstStyle/>
        <a:p>
          <a:endParaRPr lang="tr-TR" sz="2400"/>
        </a:p>
      </dgm:t>
    </dgm:pt>
    <dgm:pt modelId="{D134F6BD-BD61-42AB-9ED0-CCD2F3338672}">
      <dgm:prSet custT="1"/>
      <dgm:spPr/>
      <dgm:t>
        <a:bodyPr/>
        <a:lstStyle/>
        <a:p>
          <a:pPr rtl="0"/>
          <a:r>
            <a:rPr lang="tr-TR" sz="2400" b="1" smtClean="0"/>
            <a:t>Aftöz ülserler</a:t>
          </a:r>
          <a:endParaRPr lang="tr-TR" sz="2400"/>
        </a:p>
      </dgm:t>
    </dgm:pt>
    <dgm:pt modelId="{F1ADA843-C2E7-44F2-B68E-175ECD7A7CA3}" type="parTrans" cxnId="{92F016FD-D60E-44DC-BB62-7512CB311DFD}">
      <dgm:prSet/>
      <dgm:spPr/>
      <dgm:t>
        <a:bodyPr/>
        <a:lstStyle/>
        <a:p>
          <a:endParaRPr lang="tr-TR" sz="2400"/>
        </a:p>
      </dgm:t>
    </dgm:pt>
    <dgm:pt modelId="{7A694B28-E693-49C1-BD90-D458A860F7A1}" type="sibTrans" cxnId="{92F016FD-D60E-44DC-BB62-7512CB311DFD}">
      <dgm:prSet/>
      <dgm:spPr/>
      <dgm:t>
        <a:bodyPr/>
        <a:lstStyle/>
        <a:p>
          <a:endParaRPr lang="tr-TR" sz="2400"/>
        </a:p>
      </dgm:t>
    </dgm:pt>
    <dgm:pt modelId="{BBBA3535-B3E9-4792-AAF8-43E1CF14FDED}">
      <dgm:prSet custT="1"/>
      <dgm:spPr/>
      <dgm:t>
        <a:bodyPr/>
        <a:lstStyle/>
        <a:p>
          <a:pPr rtl="0"/>
          <a:r>
            <a:rPr lang="tr-TR" sz="2400" b="1" smtClean="0"/>
            <a:t>Karaciğer enzim yüksekliği</a:t>
          </a:r>
          <a:endParaRPr lang="tr-TR" sz="2400"/>
        </a:p>
      </dgm:t>
    </dgm:pt>
    <dgm:pt modelId="{71D79E0C-F970-4889-9077-379A7C47F9A0}" type="parTrans" cxnId="{18459039-BBBA-42B2-961A-9649A70D1091}">
      <dgm:prSet/>
      <dgm:spPr/>
      <dgm:t>
        <a:bodyPr/>
        <a:lstStyle/>
        <a:p>
          <a:endParaRPr lang="tr-TR" sz="2400"/>
        </a:p>
      </dgm:t>
    </dgm:pt>
    <dgm:pt modelId="{6BEF340D-41A6-4CE8-A554-E66073AC40B0}" type="sibTrans" cxnId="{18459039-BBBA-42B2-961A-9649A70D1091}">
      <dgm:prSet/>
      <dgm:spPr/>
      <dgm:t>
        <a:bodyPr/>
        <a:lstStyle/>
        <a:p>
          <a:endParaRPr lang="tr-TR" sz="2400"/>
        </a:p>
      </dgm:t>
    </dgm:pt>
    <dgm:pt modelId="{9B35620F-5BBF-474F-ABBD-BFF5B3FADCD7}">
      <dgm:prSet custT="1"/>
      <dgm:spPr/>
      <dgm:t>
        <a:bodyPr/>
        <a:lstStyle/>
        <a:p>
          <a:pPr rtl="0"/>
          <a:r>
            <a:rPr lang="tr-TR" sz="2400" b="1" smtClean="0"/>
            <a:t>Düşük KMD</a:t>
          </a:r>
          <a:endParaRPr lang="tr-TR" sz="2400"/>
        </a:p>
      </dgm:t>
    </dgm:pt>
    <dgm:pt modelId="{7B85D6C8-84B7-4D9B-B296-56185C00001C}" type="parTrans" cxnId="{38758B32-DB4F-41F2-B053-D580CA7FFB93}">
      <dgm:prSet/>
      <dgm:spPr/>
      <dgm:t>
        <a:bodyPr/>
        <a:lstStyle/>
        <a:p>
          <a:endParaRPr lang="tr-TR" sz="2400"/>
        </a:p>
      </dgm:t>
    </dgm:pt>
    <dgm:pt modelId="{A89A1935-57CB-4F40-AC9D-7059CDCD951E}" type="sibTrans" cxnId="{38758B32-DB4F-41F2-B053-D580CA7FFB93}">
      <dgm:prSet/>
      <dgm:spPr/>
      <dgm:t>
        <a:bodyPr/>
        <a:lstStyle/>
        <a:p>
          <a:endParaRPr lang="tr-TR" sz="2400"/>
        </a:p>
      </dgm:t>
    </dgm:pt>
    <dgm:pt modelId="{DEAC5201-648C-4FE1-846B-5A39B34AC6C5}">
      <dgm:prSet custT="1"/>
      <dgm:spPr/>
      <dgm:t>
        <a:bodyPr/>
        <a:lstStyle/>
        <a:p>
          <a:pPr rtl="0"/>
          <a:r>
            <a:rPr lang="tr-TR" sz="2400" b="1" smtClean="0"/>
            <a:t>Puberte gecikmesi, infertilite</a:t>
          </a:r>
          <a:endParaRPr lang="tr-TR" sz="2400"/>
        </a:p>
      </dgm:t>
    </dgm:pt>
    <dgm:pt modelId="{54DEADFB-DD23-4274-9B21-EEAAC67409AC}" type="parTrans" cxnId="{DCF910F4-1238-4395-BA1C-FB29614F1C73}">
      <dgm:prSet/>
      <dgm:spPr/>
      <dgm:t>
        <a:bodyPr/>
        <a:lstStyle/>
        <a:p>
          <a:endParaRPr lang="tr-TR" sz="2400"/>
        </a:p>
      </dgm:t>
    </dgm:pt>
    <dgm:pt modelId="{89E9B3BA-1ED9-4CE4-BBC8-759AB049C3A3}" type="sibTrans" cxnId="{DCF910F4-1238-4395-BA1C-FB29614F1C73}">
      <dgm:prSet/>
      <dgm:spPr/>
      <dgm:t>
        <a:bodyPr/>
        <a:lstStyle/>
        <a:p>
          <a:endParaRPr lang="tr-TR" sz="2400"/>
        </a:p>
      </dgm:t>
    </dgm:pt>
    <dgm:pt modelId="{AE427BD9-1611-450D-BBD1-B137A12CD7D7}" type="pres">
      <dgm:prSet presAssocID="{FECDEEF8-044E-4E0E-B3A8-09D1F9D589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A229208-B378-4374-9D00-797B8A6AE5E0}" type="pres">
      <dgm:prSet presAssocID="{A291748E-1AE9-470A-B34A-69A621BAAE67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8EB01B1-D833-4DA9-84DC-6865A81DEC3B}" type="pres">
      <dgm:prSet presAssocID="{6E986801-8861-432B-A0DE-CF739008244F}" presName="spacer" presStyleCnt="0"/>
      <dgm:spPr/>
    </dgm:pt>
    <dgm:pt modelId="{0F636670-1EAA-4139-8076-2537C7F88B40}" type="pres">
      <dgm:prSet presAssocID="{A9E2155B-0602-45D9-9E2B-CD3E6EA82811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AD18E32-C8C2-4DFB-84BE-410796B9722B}" type="pres">
      <dgm:prSet presAssocID="{2AFDC8D9-33C3-4BC6-95E8-356BA8D7638A}" presName="spacer" presStyleCnt="0"/>
      <dgm:spPr/>
    </dgm:pt>
    <dgm:pt modelId="{C443CA71-8CAC-4C76-97D5-B82A0F3CEDE9}" type="pres">
      <dgm:prSet presAssocID="{6C0B27BD-DFC4-4202-BBC7-7FDCE4256EE0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5CF1E73-A8B2-4BF4-8D1A-48FFC024CBF2}" type="pres">
      <dgm:prSet presAssocID="{C5A6CEA9-8EE8-4954-8F83-BC5CCC359836}" presName="spacer" presStyleCnt="0"/>
      <dgm:spPr/>
    </dgm:pt>
    <dgm:pt modelId="{0E668887-0C82-4D71-AB91-7ABC435B7AE4}" type="pres">
      <dgm:prSet presAssocID="{98EC5F11-5D25-4C8D-8D24-12F6301D15DD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536ED02-59CC-4DB4-A1FB-8086D5889F4D}" type="pres">
      <dgm:prSet presAssocID="{C765CCEB-2C98-45F1-BF58-F7316B4A06AD}" presName="spacer" presStyleCnt="0"/>
      <dgm:spPr/>
    </dgm:pt>
    <dgm:pt modelId="{CA086844-CA66-4B62-BFB8-D1EFF36E9F47}" type="pres">
      <dgm:prSet presAssocID="{84A3FC75-F6C4-4309-A283-AE1ACB49A0D1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6D51765-6397-4408-808E-412EE3863292}" type="pres">
      <dgm:prSet presAssocID="{0E52DD77-BD91-4700-BC68-B8D46D998BA6}" presName="spacer" presStyleCnt="0"/>
      <dgm:spPr/>
    </dgm:pt>
    <dgm:pt modelId="{764E0D7B-C097-45D8-BF67-69ADB31BC01B}" type="pres">
      <dgm:prSet presAssocID="{D134F6BD-BD61-42AB-9ED0-CCD2F3338672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2A5D0F1-025D-4793-B0A0-7C331FF6BD16}" type="pres">
      <dgm:prSet presAssocID="{7A694B28-E693-49C1-BD90-D458A860F7A1}" presName="spacer" presStyleCnt="0"/>
      <dgm:spPr/>
    </dgm:pt>
    <dgm:pt modelId="{3D7DA060-BFF3-4B2E-A3D5-FFDE69944C78}" type="pres">
      <dgm:prSet presAssocID="{BBBA3535-B3E9-4792-AAF8-43E1CF14FDED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2389D0E-DEE2-4603-9281-FC2F9961C5E4}" type="pres">
      <dgm:prSet presAssocID="{6BEF340D-41A6-4CE8-A554-E66073AC40B0}" presName="spacer" presStyleCnt="0"/>
      <dgm:spPr/>
    </dgm:pt>
    <dgm:pt modelId="{CD48A34B-CCC1-49C5-ACF4-A084EB79FDC5}" type="pres">
      <dgm:prSet presAssocID="{9B35620F-5BBF-474F-ABBD-BFF5B3FADCD7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E55C3C0-886E-4B7F-8AFD-523C89DA44FD}" type="pres">
      <dgm:prSet presAssocID="{A89A1935-57CB-4F40-AC9D-7059CDCD951E}" presName="spacer" presStyleCnt="0"/>
      <dgm:spPr/>
    </dgm:pt>
    <dgm:pt modelId="{9762F464-E7EE-49E2-A0B2-3838EE839E46}" type="pres">
      <dgm:prSet presAssocID="{DEAC5201-648C-4FE1-846B-5A39B34AC6C5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CF910F4-1238-4395-BA1C-FB29614F1C73}" srcId="{FECDEEF8-044E-4E0E-B3A8-09D1F9D58939}" destId="{DEAC5201-648C-4FE1-846B-5A39B34AC6C5}" srcOrd="8" destOrd="0" parTransId="{54DEADFB-DD23-4274-9B21-EEAAC67409AC}" sibTransId="{89E9B3BA-1ED9-4CE4-BBC8-759AB049C3A3}"/>
    <dgm:cxn modelId="{089E9064-C943-4B29-97C7-3800C9949E93}" srcId="{FECDEEF8-044E-4E0E-B3A8-09D1F9D58939}" destId="{A291748E-1AE9-470A-B34A-69A621BAAE67}" srcOrd="0" destOrd="0" parTransId="{AF05DC73-9CBE-488A-BA5D-98142F81A6C1}" sibTransId="{6E986801-8861-432B-A0DE-CF739008244F}"/>
    <dgm:cxn modelId="{6C849D1C-A276-40DA-A01F-5A0BCB7D0C34}" type="presOf" srcId="{84A3FC75-F6C4-4309-A283-AE1ACB49A0D1}" destId="{CA086844-CA66-4B62-BFB8-D1EFF36E9F47}" srcOrd="0" destOrd="0" presId="urn:microsoft.com/office/officeart/2005/8/layout/vList2"/>
    <dgm:cxn modelId="{650F3D31-9CD9-4318-8558-030E709136D9}" type="presOf" srcId="{9B35620F-5BBF-474F-ABBD-BFF5B3FADCD7}" destId="{CD48A34B-CCC1-49C5-ACF4-A084EB79FDC5}" srcOrd="0" destOrd="0" presId="urn:microsoft.com/office/officeart/2005/8/layout/vList2"/>
    <dgm:cxn modelId="{E93CCF8A-293F-45C8-A328-5BAAAB1DE49D}" type="presOf" srcId="{BBBA3535-B3E9-4792-AAF8-43E1CF14FDED}" destId="{3D7DA060-BFF3-4B2E-A3D5-FFDE69944C78}" srcOrd="0" destOrd="0" presId="urn:microsoft.com/office/officeart/2005/8/layout/vList2"/>
    <dgm:cxn modelId="{E84F04F3-7773-424B-BAEE-F17AEA5A3712}" srcId="{FECDEEF8-044E-4E0E-B3A8-09D1F9D58939}" destId="{A9E2155B-0602-45D9-9E2B-CD3E6EA82811}" srcOrd="1" destOrd="0" parTransId="{1A75D93F-F15A-4329-9789-22CD5EF07417}" sibTransId="{2AFDC8D9-33C3-4BC6-95E8-356BA8D7638A}"/>
    <dgm:cxn modelId="{6BD771B6-EA8F-44D7-A229-51432E75B7EC}" srcId="{FECDEEF8-044E-4E0E-B3A8-09D1F9D58939}" destId="{84A3FC75-F6C4-4309-A283-AE1ACB49A0D1}" srcOrd="4" destOrd="0" parTransId="{DCA0EF25-FFE9-4EC1-8C7E-9A05E641060A}" sibTransId="{0E52DD77-BD91-4700-BC68-B8D46D998BA6}"/>
    <dgm:cxn modelId="{CC6C3D33-64D5-4B02-82E2-DC1C541D5C93}" type="presOf" srcId="{A9E2155B-0602-45D9-9E2B-CD3E6EA82811}" destId="{0F636670-1EAA-4139-8076-2537C7F88B40}" srcOrd="0" destOrd="0" presId="urn:microsoft.com/office/officeart/2005/8/layout/vList2"/>
    <dgm:cxn modelId="{18459039-BBBA-42B2-961A-9649A70D1091}" srcId="{FECDEEF8-044E-4E0E-B3A8-09D1F9D58939}" destId="{BBBA3535-B3E9-4792-AAF8-43E1CF14FDED}" srcOrd="6" destOrd="0" parTransId="{71D79E0C-F970-4889-9077-379A7C47F9A0}" sibTransId="{6BEF340D-41A6-4CE8-A554-E66073AC40B0}"/>
    <dgm:cxn modelId="{5005A7CE-C46B-4E05-A111-BCD81E0C85A8}" type="presOf" srcId="{FECDEEF8-044E-4E0E-B3A8-09D1F9D58939}" destId="{AE427BD9-1611-450D-BBD1-B137A12CD7D7}" srcOrd="0" destOrd="0" presId="urn:microsoft.com/office/officeart/2005/8/layout/vList2"/>
    <dgm:cxn modelId="{EEE6E872-C71B-4F0A-8126-AC696FD70C7A}" type="presOf" srcId="{D134F6BD-BD61-42AB-9ED0-CCD2F3338672}" destId="{764E0D7B-C097-45D8-BF67-69ADB31BC01B}" srcOrd="0" destOrd="0" presId="urn:microsoft.com/office/officeart/2005/8/layout/vList2"/>
    <dgm:cxn modelId="{B4616F60-2A64-4F7E-8766-3C39EE62501B}" type="presOf" srcId="{98EC5F11-5D25-4C8D-8D24-12F6301D15DD}" destId="{0E668887-0C82-4D71-AB91-7ABC435B7AE4}" srcOrd="0" destOrd="0" presId="urn:microsoft.com/office/officeart/2005/8/layout/vList2"/>
    <dgm:cxn modelId="{38758B32-DB4F-41F2-B053-D580CA7FFB93}" srcId="{FECDEEF8-044E-4E0E-B3A8-09D1F9D58939}" destId="{9B35620F-5BBF-474F-ABBD-BFF5B3FADCD7}" srcOrd="7" destOrd="0" parTransId="{7B85D6C8-84B7-4D9B-B296-56185C00001C}" sibTransId="{A89A1935-57CB-4F40-AC9D-7059CDCD951E}"/>
    <dgm:cxn modelId="{66599F98-3047-40F3-B6FC-240D004773D4}" type="presOf" srcId="{DEAC5201-648C-4FE1-846B-5A39B34AC6C5}" destId="{9762F464-E7EE-49E2-A0B2-3838EE839E46}" srcOrd="0" destOrd="0" presId="urn:microsoft.com/office/officeart/2005/8/layout/vList2"/>
    <dgm:cxn modelId="{56367212-559E-48D2-A7C1-891725833993}" type="presOf" srcId="{6C0B27BD-DFC4-4202-BBC7-7FDCE4256EE0}" destId="{C443CA71-8CAC-4C76-97D5-B82A0F3CEDE9}" srcOrd="0" destOrd="0" presId="urn:microsoft.com/office/officeart/2005/8/layout/vList2"/>
    <dgm:cxn modelId="{06A2F7C6-9CA0-4A3A-A28A-14EBAF147927}" srcId="{FECDEEF8-044E-4E0E-B3A8-09D1F9D58939}" destId="{98EC5F11-5D25-4C8D-8D24-12F6301D15DD}" srcOrd="3" destOrd="0" parTransId="{99A80756-AFDA-42B8-9587-4687E35A23CA}" sibTransId="{C765CCEB-2C98-45F1-BF58-F7316B4A06AD}"/>
    <dgm:cxn modelId="{5980DEE3-6BD0-4566-BF84-5BCB0A883D07}" srcId="{FECDEEF8-044E-4E0E-B3A8-09D1F9D58939}" destId="{6C0B27BD-DFC4-4202-BBC7-7FDCE4256EE0}" srcOrd="2" destOrd="0" parTransId="{E5193077-0B20-44C8-AF26-997BEDCF92B3}" sibTransId="{C5A6CEA9-8EE8-4954-8F83-BC5CCC359836}"/>
    <dgm:cxn modelId="{92F016FD-D60E-44DC-BB62-7512CB311DFD}" srcId="{FECDEEF8-044E-4E0E-B3A8-09D1F9D58939}" destId="{D134F6BD-BD61-42AB-9ED0-CCD2F3338672}" srcOrd="5" destOrd="0" parTransId="{F1ADA843-C2E7-44F2-B68E-175ECD7A7CA3}" sibTransId="{7A694B28-E693-49C1-BD90-D458A860F7A1}"/>
    <dgm:cxn modelId="{B2BAD42D-1C03-4751-BE8F-F0F1EC72112D}" type="presOf" srcId="{A291748E-1AE9-470A-B34A-69A621BAAE67}" destId="{2A229208-B378-4374-9D00-797B8A6AE5E0}" srcOrd="0" destOrd="0" presId="urn:microsoft.com/office/officeart/2005/8/layout/vList2"/>
    <dgm:cxn modelId="{095A5018-FE6D-499B-9139-B76C86693F10}" type="presParOf" srcId="{AE427BD9-1611-450D-BBD1-B137A12CD7D7}" destId="{2A229208-B378-4374-9D00-797B8A6AE5E0}" srcOrd="0" destOrd="0" presId="urn:microsoft.com/office/officeart/2005/8/layout/vList2"/>
    <dgm:cxn modelId="{BCE3DE9C-B10A-466C-84E0-BBAA37C7FA1E}" type="presParOf" srcId="{AE427BD9-1611-450D-BBD1-B137A12CD7D7}" destId="{68EB01B1-D833-4DA9-84DC-6865A81DEC3B}" srcOrd="1" destOrd="0" presId="urn:microsoft.com/office/officeart/2005/8/layout/vList2"/>
    <dgm:cxn modelId="{0E879347-5CAF-4F66-97FC-89248F06660C}" type="presParOf" srcId="{AE427BD9-1611-450D-BBD1-B137A12CD7D7}" destId="{0F636670-1EAA-4139-8076-2537C7F88B40}" srcOrd="2" destOrd="0" presId="urn:microsoft.com/office/officeart/2005/8/layout/vList2"/>
    <dgm:cxn modelId="{F335097C-EB7B-44BF-86AA-FBF7FB16EEAE}" type="presParOf" srcId="{AE427BD9-1611-450D-BBD1-B137A12CD7D7}" destId="{CAD18E32-C8C2-4DFB-84BE-410796B9722B}" srcOrd="3" destOrd="0" presId="urn:microsoft.com/office/officeart/2005/8/layout/vList2"/>
    <dgm:cxn modelId="{5813264D-57B2-4DB3-865E-369BA8DBFF48}" type="presParOf" srcId="{AE427BD9-1611-450D-BBD1-B137A12CD7D7}" destId="{C443CA71-8CAC-4C76-97D5-B82A0F3CEDE9}" srcOrd="4" destOrd="0" presId="urn:microsoft.com/office/officeart/2005/8/layout/vList2"/>
    <dgm:cxn modelId="{2750380F-7B0C-4D9D-BAB1-A1DEC8D3B8F4}" type="presParOf" srcId="{AE427BD9-1611-450D-BBD1-B137A12CD7D7}" destId="{75CF1E73-A8B2-4BF4-8D1A-48FFC024CBF2}" srcOrd="5" destOrd="0" presId="urn:microsoft.com/office/officeart/2005/8/layout/vList2"/>
    <dgm:cxn modelId="{6978CD69-0BA0-43C6-B7B8-E4D818DC8685}" type="presParOf" srcId="{AE427BD9-1611-450D-BBD1-B137A12CD7D7}" destId="{0E668887-0C82-4D71-AB91-7ABC435B7AE4}" srcOrd="6" destOrd="0" presId="urn:microsoft.com/office/officeart/2005/8/layout/vList2"/>
    <dgm:cxn modelId="{5099EC46-B80C-4032-AD7C-1613E71C9BA2}" type="presParOf" srcId="{AE427BD9-1611-450D-BBD1-B137A12CD7D7}" destId="{4536ED02-59CC-4DB4-A1FB-8086D5889F4D}" srcOrd="7" destOrd="0" presId="urn:microsoft.com/office/officeart/2005/8/layout/vList2"/>
    <dgm:cxn modelId="{F2BD3C93-C15E-48FB-85CB-D2BF64B8B74A}" type="presParOf" srcId="{AE427BD9-1611-450D-BBD1-B137A12CD7D7}" destId="{CA086844-CA66-4B62-BFB8-D1EFF36E9F47}" srcOrd="8" destOrd="0" presId="urn:microsoft.com/office/officeart/2005/8/layout/vList2"/>
    <dgm:cxn modelId="{50339A98-0B38-4E64-9D8B-B5BC3D47C886}" type="presParOf" srcId="{AE427BD9-1611-450D-BBD1-B137A12CD7D7}" destId="{D6D51765-6397-4408-808E-412EE3863292}" srcOrd="9" destOrd="0" presId="urn:microsoft.com/office/officeart/2005/8/layout/vList2"/>
    <dgm:cxn modelId="{58A140A7-BE5A-4CD5-A1CE-F48C7B023679}" type="presParOf" srcId="{AE427BD9-1611-450D-BBD1-B137A12CD7D7}" destId="{764E0D7B-C097-45D8-BF67-69ADB31BC01B}" srcOrd="10" destOrd="0" presId="urn:microsoft.com/office/officeart/2005/8/layout/vList2"/>
    <dgm:cxn modelId="{8E33E168-9930-4EEA-8CE2-B4B55F5560CF}" type="presParOf" srcId="{AE427BD9-1611-450D-BBD1-B137A12CD7D7}" destId="{C2A5D0F1-025D-4793-B0A0-7C331FF6BD16}" srcOrd="11" destOrd="0" presId="urn:microsoft.com/office/officeart/2005/8/layout/vList2"/>
    <dgm:cxn modelId="{0F3DA6E6-988C-4C4B-9143-65A0A9521BC0}" type="presParOf" srcId="{AE427BD9-1611-450D-BBD1-B137A12CD7D7}" destId="{3D7DA060-BFF3-4B2E-A3D5-FFDE69944C78}" srcOrd="12" destOrd="0" presId="urn:microsoft.com/office/officeart/2005/8/layout/vList2"/>
    <dgm:cxn modelId="{80957A45-AEBA-4AA2-ABB7-E8A39838CE09}" type="presParOf" srcId="{AE427BD9-1611-450D-BBD1-B137A12CD7D7}" destId="{A2389D0E-DEE2-4603-9281-FC2F9961C5E4}" srcOrd="13" destOrd="0" presId="urn:microsoft.com/office/officeart/2005/8/layout/vList2"/>
    <dgm:cxn modelId="{9867A5EB-C006-4709-9C96-3C09D334966E}" type="presParOf" srcId="{AE427BD9-1611-450D-BBD1-B137A12CD7D7}" destId="{CD48A34B-CCC1-49C5-ACF4-A084EB79FDC5}" srcOrd="14" destOrd="0" presId="urn:microsoft.com/office/officeart/2005/8/layout/vList2"/>
    <dgm:cxn modelId="{3CBABD92-67BC-4C5A-8A2C-DF9D69138453}" type="presParOf" srcId="{AE427BD9-1611-450D-BBD1-B137A12CD7D7}" destId="{1E55C3C0-886E-4B7F-8AFD-523C89DA44FD}" srcOrd="15" destOrd="0" presId="urn:microsoft.com/office/officeart/2005/8/layout/vList2"/>
    <dgm:cxn modelId="{607CBFB3-E07A-43EF-B056-FAB5C6CE9905}" type="presParOf" srcId="{AE427BD9-1611-450D-BBD1-B137A12CD7D7}" destId="{9762F464-E7EE-49E2-A0B2-3838EE839E46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6AF7CBBD-84FE-4AD3-B118-87EC73C7B54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tr-TR"/>
        </a:p>
      </dgm:t>
    </dgm:pt>
    <dgm:pt modelId="{A5077EA0-4A19-47FF-A433-C6C8C1EB2BDD}">
      <dgm:prSet/>
      <dgm:spPr/>
      <dgm:t>
        <a:bodyPr/>
        <a:lstStyle/>
        <a:p>
          <a:pPr rtl="0"/>
          <a:r>
            <a:rPr lang="tr-TR" b="1" dirty="0" smtClean="0"/>
            <a:t>Uzun dönem komplikasyonlar</a:t>
          </a:r>
          <a:endParaRPr lang="tr-TR" dirty="0"/>
        </a:p>
      </dgm:t>
    </dgm:pt>
    <dgm:pt modelId="{483CFE77-EA5D-4D23-8572-9A11736D1892}" type="parTrans" cxnId="{4300FFEA-E45D-40B0-8874-FE7A53E75A96}">
      <dgm:prSet/>
      <dgm:spPr/>
      <dgm:t>
        <a:bodyPr/>
        <a:lstStyle/>
        <a:p>
          <a:endParaRPr lang="tr-TR"/>
        </a:p>
      </dgm:t>
    </dgm:pt>
    <dgm:pt modelId="{4AADAF64-E62E-424B-8DF3-5B89283904DD}" type="sibTrans" cxnId="{4300FFEA-E45D-40B0-8874-FE7A53E75A96}">
      <dgm:prSet/>
      <dgm:spPr/>
      <dgm:t>
        <a:bodyPr/>
        <a:lstStyle/>
        <a:p>
          <a:endParaRPr lang="tr-TR"/>
        </a:p>
      </dgm:t>
    </dgm:pt>
    <dgm:pt modelId="{01A64CA8-08FE-45D7-9744-E8C8E2000DDC}" type="pres">
      <dgm:prSet presAssocID="{6AF7CBBD-84FE-4AD3-B118-87EC73C7B5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5114ED4-96A8-4AB1-8A9B-E4CE3DFFBB03}" type="pres">
      <dgm:prSet presAssocID="{A5077EA0-4A19-47FF-A433-C6C8C1EB2BD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5E06AAA-60CA-492A-80AC-E572A2A5377E}" type="presOf" srcId="{A5077EA0-4A19-47FF-A433-C6C8C1EB2BDD}" destId="{F5114ED4-96A8-4AB1-8A9B-E4CE3DFFBB03}" srcOrd="0" destOrd="0" presId="urn:microsoft.com/office/officeart/2005/8/layout/vList2"/>
    <dgm:cxn modelId="{4300FFEA-E45D-40B0-8874-FE7A53E75A96}" srcId="{6AF7CBBD-84FE-4AD3-B118-87EC73C7B541}" destId="{A5077EA0-4A19-47FF-A433-C6C8C1EB2BDD}" srcOrd="0" destOrd="0" parTransId="{483CFE77-EA5D-4D23-8572-9A11736D1892}" sibTransId="{4AADAF64-E62E-424B-8DF3-5B89283904DD}"/>
    <dgm:cxn modelId="{4E835910-6E0A-4607-B6A8-872567BF44E4}" type="presOf" srcId="{6AF7CBBD-84FE-4AD3-B118-87EC73C7B541}" destId="{01A64CA8-08FE-45D7-9744-E8C8E2000DDC}" srcOrd="0" destOrd="0" presId="urn:microsoft.com/office/officeart/2005/8/layout/vList2"/>
    <dgm:cxn modelId="{23BFFE24-48E4-4F85-8A57-12985ED129C5}" type="presParOf" srcId="{01A64CA8-08FE-45D7-9744-E8C8E2000DDC}" destId="{F5114ED4-96A8-4AB1-8A9B-E4CE3DFFBB0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18CB5348-7F31-4793-8376-DEC1D5958909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D91E9A89-468F-46A0-94C8-486BD6C238FF}">
      <dgm:prSet/>
      <dgm:spPr/>
      <dgm:t>
        <a:bodyPr/>
        <a:lstStyle/>
        <a:p>
          <a:pPr rtl="0"/>
          <a:r>
            <a:rPr lang="tr-TR" b="1" dirty="0" smtClean="0"/>
            <a:t>Tedavisiz veya tedaviye uyumsuzluk uzun dönem komplikasyonları getirir</a:t>
          </a:r>
          <a:endParaRPr lang="tr-TR" dirty="0"/>
        </a:p>
      </dgm:t>
    </dgm:pt>
    <dgm:pt modelId="{84483F0A-3BD4-40C8-82AF-1126E402616C}" type="parTrans" cxnId="{EE7DCCEB-D26B-4B5C-BCE7-92E9C9F6D467}">
      <dgm:prSet/>
      <dgm:spPr/>
      <dgm:t>
        <a:bodyPr/>
        <a:lstStyle/>
        <a:p>
          <a:endParaRPr lang="tr-TR"/>
        </a:p>
      </dgm:t>
    </dgm:pt>
    <dgm:pt modelId="{8C7B36EB-BFF7-4FF6-879A-0E3FB4D6265E}" type="sibTrans" cxnId="{EE7DCCEB-D26B-4B5C-BCE7-92E9C9F6D467}">
      <dgm:prSet/>
      <dgm:spPr/>
      <dgm:t>
        <a:bodyPr/>
        <a:lstStyle/>
        <a:p>
          <a:endParaRPr lang="tr-TR"/>
        </a:p>
      </dgm:t>
    </dgm:pt>
    <dgm:pt modelId="{84A49236-F002-4D95-B666-E44BEE3F433D}">
      <dgm:prSet/>
      <dgm:spPr/>
      <dgm:t>
        <a:bodyPr/>
        <a:lstStyle/>
        <a:p>
          <a:pPr rtl="0"/>
          <a:r>
            <a:rPr lang="tr-TR" b="1" smtClean="0"/>
            <a:t>Hem T1DM hem ÇH</a:t>
          </a:r>
          <a:endParaRPr lang="tr-TR"/>
        </a:p>
      </dgm:t>
    </dgm:pt>
    <dgm:pt modelId="{97D10FEF-EDF1-41B3-85BD-FADE781E9654}" type="parTrans" cxnId="{74C4F163-B852-4CFB-A3AE-DEE6F0375C5D}">
      <dgm:prSet/>
      <dgm:spPr/>
      <dgm:t>
        <a:bodyPr/>
        <a:lstStyle/>
        <a:p>
          <a:endParaRPr lang="tr-TR"/>
        </a:p>
      </dgm:t>
    </dgm:pt>
    <dgm:pt modelId="{D73257BC-80A3-4B7A-B792-6E9E46A52BE4}" type="sibTrans" cxnId="{74C4F163-B852-4CFB-A3AE-DEE6F0375C5D}">
      <dgm:prSet/>
      <dgm:spPr/>
      <dgm:t>
        <a:bodyPr/>
        <a:lstStyle/>
        <a:p>
          <a:endParaRPr lang="tr-TR"/>
        </a:p>
      </dgm:t>
    </dgm:pt>
    <dgm:pt modelId="{19A4416A-25E5-48D4-8046-13B3CBA39E5F}">
      <dgm:prSet/>
      <dgm:spPr/>
      <dgm:t>
        <a:bodyPr/>
        <a:lstStyle/>
        <a:p>
          <a:pPr rtl="0"/>
          <a:r>
            <a:rPr lang="tr-TR" b="1" smtClean="0"/>
            <a:t>ÇH’da komplikasyon riski yaş bağımlıdır</a:t>
          </a:r>
          <a:endParaRPr lang="tr-TR"/>
        </a:p>
      </dgm:t>
    </dgm:pt>
    <dgm:pt modelId="{E41FD290-23AD-41B8-8F05-A7DF49E22616}" type="parTrans" cxnId="{2EDCB5B4-61F1-444E-8B25-78104A2EE2A8}">
      <dgm:prSet/>
      <dgm:spPr/>
      <dgm:t>
        <a:bodyPr/>
        <a:lstStyle/>
        <a:p>
          <a:endParaRPr lang="tr-TR"/>
        </a:p>
      </dgm:t>
    </dgm:pt>
    <dgm:pt modelId="{0161DE8F-DD80-44FA-BEAB-A32CE5C8CEB1}" type="sibTrans" cxnId="{2EDCB5B4-61F1-444E-8B25-78104A2EE2A8}">
      <dgm:prSet/>
      <dgm:spPr/>
      <dgm:t>
        <a:bodyPr/>
        <a:lstStyle/>
        <a:p>
          <a:endParaRPr lang="tr-TR"/>
        </a:p>
      </dgm:t>
    </dgm:pt>
    <dgm:pt modelId="{D93A739C-DDEC-43F4-B8BD-C17EE98BC00C}">
      <dgm:prSet/>
      <dgm:spPr/>
      <dgm:t>
        <a:bodyPr/>
        <a:lstStyle/>
        <a:p>
          <a:pPr rtl="0"/>
          <a:r>
            <a:rPr lang="tr-TR" b="1" dirty="0" smtClean="0"/>
            <a:t>Erken çocukluk döneminde	Diş mine </a:t>
          </a:r>
          <a:r>
            <a:rPr lang="tr-TR" b="1" dirty="0" err="1" smtClean="0"/>
            <a:t>defektleri</a:t>
          </a:r>
          <a:r>
            <a:rPr lang="tr-TR" b="1" dirty="0" smtClean="0"/>
            <a:t>, büyüme geriliği</a:t>
          </a:r>
          <a:endParaRPr lang="tr-TR" dirty="0"/>
        </a:p>
      </dgm:t>
    </dgm:pt>
    <dgm:pt modelId="{223A5C7F-AD56-4246-96A8-ABD68125B230}" type="parTrans" cxnId="{08BF590F-2B07-4B2B-B4A2-44E54A5CAC3D}">
      <dgm:prSet/>
      <dgm:spPr/>
      <dgm:t>
        <a:bodyPr/>
        <a:lstStyle/>
        <a:p>
          <a:endParaRPr lang="tr-TR"/>
        </a:p>
      </dgm:t>
    </dgm:pt>
    <dgm:pt modelId="{BA3FFC9D-ACE0-45ED-8328-D95F9A7E3235}" type="sibTrans" cxnId="{08BF590F-2B07-4B2B-B4A2-44E54A5CAC3D}">
      <dgm:prSet/>
      <dgm:spPr/>
      <dgm:t>
        <a:bodyPr/>
        <a:lstStyle/>
        <a:p>
          <a:endParaRPr lang="tr-TR"/>
        </a:p>
      </dgm:t>
    </dgm:pt>
    <dgm:pt modelId="{52E02864-D095-494D-8577-6AC1EF8725E8}">
      <dgm:prSet/>
      <dgm:spPr/>
      <dgm:t>
        <a:bodyPr/>
        <a:lstStyle/>
        <a:p>
          <a:pPr rtl="0"/>
          <a:r>
            <a:rPr lang="tr-TR" b="1" dirty="0" smtClean="0"/>
            <a:t>Erişkin dönemde			Nörolojik sorunlar, osteoporoz, </a:t>
          </a:r>
          <a:r>
            <a:rPr lang="tr-TR" b="1" dirty="0" err="1" smtClean="0"/>
            <a:t>infertilite</a:t>
          </a:r>
          <a:endParaRPr lang="tr-TR" dirty="0"/>
        </a:p>
      </dgm:t>
    </dgm:pt>
    <dgm:pt modelId="{D8F8C3F7-47B5-4F3F-88A3-05F42888182F}" type="parTrans" cxnId="{32B3680C-4DCD-4FD8-9659-20F9D92063EF}">
      <dgm:prSet/>
      <dgm:spPr/>
      <dgm:t>
        <a:bodyPr/>
        <a:lstStyle/>
        <a:p>
          <a:endParaRPr lang="tr-TR"/>
        </a:p>
      </dgm:t>
    </dgm:pt>
    <dgm:pt modelId="{8E6DA285-E45A-4FB2-B843-9A6837E86C18}" type="sibTrans" cxnId="{32B3680C-4DCD-4FD8-9659-20F9D92063EF}">
      <dgm:prSet/>
      <dgm:spPr/>
      <dgm:t>
        <a:bodyPr/>
        <a:lstStyle/>
        <a:p>
          <a:endParaRPr lang="tr-TR"/>
        </a:p>
      </dgm:t>
    </dgm:pt>
    <dgm:pt modelId="{CDBE65A0-6847-41BB-9D51-893D2960F2AA}">
      <dgm:prSet/>
      <dgm:spPr/>
      <dgm:t>
        <a:bodyPr/>
        <a:lstStyle/>
        <a:p>
          <a:pPr rtl="0"/>
          <a:r>
            <a:rPr lang="tr-TR" b="1" dirty="0" smtClean="0"/>
            <a:t>Bu komplikasyonlar erken tanı-tedavi ile önlenebilir</a:t>
          </a:r>
          <a:endParaRPr lang="tr-TR" dirty="0"/>
        </a:p>
      </dgm:t>
    </dgm:pt>
    <dgm:pt modelId="{7C7223E1-115F-4D76-9482-55723EAFF33C}" type="parTrans" cxnId="{1289B672-2B5B-48C0-B815-935454874497}">
      <dgm:prSet/>
      <dgm:spPr/>
      <dgm:t>
        <a:bodyPr/>
        <a:lstStyle/>
        <a:p>
          <a:endParaRPr lang="tr-TR"/>
        </a:p>
      </dgm:t>
    </dgm:pt>
    <dgm:pt modelId="{1081396F-E444-42A8-A406-6BDD8CF56516}" type="sibTrans" cxnId="{1289B672-2B5B-48C0-B815-935454874497}">
      <dgm:prSet/>
      <dgm:spPr/>
      <dgm:t>
        <a:bodyPr/>
        <a:lstStyle/>
        <a:p>
          <a:endParaRPr lang="tr-TR"/>
        </a:p>
      </dgm:t>
    </dgm:pt>
    <dgm:pt modelId="{01440192-AE94-470D-BADE-25EE0625BE24}" type="pres">
      <dgm:prSet presAssocID="{18CB5348-7F31-4793-8376-DEC1D59589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81A6B67-1BFB-4898-9426-90F6EA8FB30F}" type="pres">
      <dgm:prSet presAssocID="{D91E9A89-468F-46A0-94C8-486BD6C238F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FB42C1E-59D1-4AC6-ACD9-4FCF522D65DD}" type="pres">
      <dgm:prSet presAssocID="{D91E9A89-468F-46A0-94C8-486BD6C238F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85B3D11-E858-4A22-9576-27709E18A587}" type="pres">
      <dgm:prSet presAssocID="{19A4416A-25E5-48D4-8046-13B3CBA39E5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B787E1C-E3E8-4B8B-BE16-483E29F7FE3A}" type="pres">
      <dgm:prSet presAssocID="{0161DE8F-DD80-44FA-BEAB-A32CE5C8CEB1}" presName="spacer" presStyleCnt="0"/>
      <dgm:spPr/>
    </dgm:pt>
    <dgm:pt modelId="{36E8334D-D407-4EAE-8920-19A57F0B7007}" type="pres">
      <dgm:prSet presAssocID="{D93A739C-DDEC-43F4-B8BD-C17EE98BC00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3DD3704-F25C-42C9-A2CB-44FF9E07A648}" type="pres">
      <dgm:prSet presAssocID="{BA3FFC9D-ACE0-45ED-8328-D95F9A7E3235}" presName="spacer" presStyleCnt="0"/>
      <dgm:spPr/>
    </dgm:pt>
    <dgm:pt modelId="{E8536CE6-0C02-43FB-8327-BB05A0345850}" type="pres">
      <dgm:prSet presAssocID="{52E02864-D095-494D-8577-6AC1EF8725E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B5ED92F-9D06-49D1-8A9E-2874A952C6BE}" type="pres">
      <dgm:prSet presAssocID="{8E6DA285-E45A-4FB2-B843-9A6837E86C18}" presName="spacer" presStyleCnt="0"/>
      <dgm:spPr/>
    </dgm:pt>
    <dgm:pt modelId="{0BE538C4-9707-4814-8E99-41F3105C0893}" type="pres">
      <dgm:prSet presAssocID="{CDBE65A0-6847-41BB-9D51-893D2960F2A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E7DCCEB-D26B-4B5C-BCE7-92E9C9F6D467}" srcId="{18CB5348-7F31-4793-8376-DEC1D5958909}" destId="{D91E9A89-468F-46A0-94C8-486BD6C238FF}" srcOrd="0" destOrd="0" parTransId="{84483F0A-3BD4-40C8-82AF-1126E402616C}" sibTransId="{8C7B36EB-BFF7-4FF6-879A-0E3FB4D6265E}"/>
    <dgm:cxn modelId="{9307B8B4-9F8A-4CB1-BEA4-CF6459252FA0}" type="presOf" srcId="{18CB5348-7F31-4793-8376-DEC1D5958909}" destId="{01440192-AE94-470D-BADE-25EE0625BE24}" srcOrd="0" destOrd="0" presId="urn:microsoft.com/office/officeart/2005/8/layout/vList2"/>
    <dgm:cxn modelId="{3AC5A761-EC4E-452A-A58E-E8F809713830}" type="presOf" srcId="{52E02864-D095-494D-8577-6AC1EF8725E8}" destId="{E8536CE6-0C02-43FB-8327-BB05A0345850}" srcOrd="0" destOrd="0" presId="urn:microsoft.com/office/officeart/2005/8/layout/vList2"/>
    <dgm:cxn modelId="{56C3EDA5-1FFB-4757-8DD9-CFE8AEC5B06C}" type="presOf" srcId="{D91E9A89-468F-46A0-94C8-486BD6C238FF}" destId="{681A6B67-1BFB-4898-9426-90F6EA8FB30F}" srcOrd="0" destOrd="0" presId="urn:microsoft.com/office/officeart/2005/8/layout/vList2"/>
    <dgm:cxn modelId="{08BF590F-2B07-4B2B-B4A2-44E54A5CAC3D}" srcId="{18CB5348-7F31-4793-8376-DEC1D5958909}" destId="{D93A739C-DDEC-43F4-B8BD-C17EE98BC00C}" srcOrd="2" destOrd="0" parTransId="{223A5C7F-AD56-4246-96A8-ABD68125B230}" sibTransId="{BA3FFC9D-ACE0-45ED-8328-D95F9A7E3235}"/>
    <dgm:cxn modelId="{10245664-22B4-44ED-AEBE-BEFA4BE60CE1}" type="presOf" srcId="{CDBE65A0-6847-41BB-9D51-893D2960F2AA}" destId="{0BE538C4-9707-4814-8E99-41F3105C0893}" srcOrd="0" destOrd="0" presId="urn:microsoft.com/office/officeart/2005/8/layout/vList2"/>
    <dgm:cxn modelId="{1289B672-2B5B-48C0-B815-935454874497}" srcId="{18CB5348-7F31-4793-8376-DEC1D5958909}" destId="{CDBE65A0-6847-41BB-9D51-893D2960F2AA}" srcOrd="4" destOrd="0" parTransId="{7C7223E1-115F-4D76-9482-55723EAFF33C}" sibTransId="{1081396F-E444-42A8-A406-6BDD8CF56516}"/>
    <dgm:cxn modelId="{2EDCB5B4-61F1-444E-8B25-78104A2EE2A8}" srcId="{18CB5348-7F31-4793-8376-DEC1D5958909}" destId="{19A4416A-25E5-48D4-8046-13B3CBA39E5F}" srcOrd="1" destOrd="0" parTransId="{E41FD290-23AD-41B8-8F05-A7DF49E22616}" sibTransId="{0161DE8F-DD80-44FA-BEAB-A32CE5C8CEB1}"/>
    <dgm:cxn modelId="{C3A79CB8-F33E-4405-AB31-81768F590E98}" type="presOf" srcId="{19A4416A-25E5-48D4-8046-13B3CBA39E5F}" destId="{E85B3D11-E858-4A22-9576-27709E18A587}" srcOrd="0" destOrd="0" presId="urn:microsoft.com/office/officeart/2005/8/layout/vList2"/>
    <dgm:cxn modelId="{74C4F163-B852-4CFB-A3AE-DEE6F0375C5D}" srcId="{D91E9A89-468F-46A0-94C8-486BD6C238FF}" destId="{84A49236-F002-4D95-B666-E44BEE3F433D}" srcOrd="0" destOrd="0" parTransId="{97D10FEF-EDF1-41B3-85BD-FADE781E9654}" sibTransId="{D73257BC-80A3-4B7A-B792-6E9E46A52BE4}"/>
    <dgm:cxn modelId="{C83BEA1E-D556-4F4A-B745-795C52CC2914}" type="presOf" srcId="{D93A739C-DDEC-43F4-B8BD-C17EE98BC00C}" destId="{36E8334D-D407-4EAE-8920-19A57F0B7007}" srcOrd="0" destOrd="0" presId="urn:microsoft.com/office/officeart/2005/8/layout/vList2"/>
    <dgm:cxn modelId="{C4E13D54-75C3-4C5D-BF54-89A89722A335}" type="presOf" srcId="{84A49236-F002-4D95-B666-E44BEE3F433D}" destId="{8FB42C1E-59D1-4AC6-ACD9-4FCF522D65DD}" srcOrd="0" destOrd="0" presId="urn:microsoft.com/office/officeart/2005/8/layout/vList2"/>
    <dgm:cxn modelId="{32B3680C-4DCD-4FD8-9659-20F9D92063EF}" srcId="{18CB5348-7F31-4793-8376-DEC1D5958909}" destId="{52E02864-D095-494D-8577-6AC1EF8725E8}" srcOrd="3" destOrd="0" parTransId="{D8F8C3F7-47B5-4F3F-88A3-05F42888182F}" sibTransId="{8E6DA285-E45A-4FB2-B843-9A6837E86C18}"/>
    <dgm:cxn modelId="{9FB5093F-53E8-4E4F-95BA-A70E4ABAAE8B}" type="presParOf" srcId="{01440192-AE94-470D-BADE-25EE0625BE24}" destId="{681A6B67-1BFB-4898-9426-90F6EA8FB30F}" srcOrd="0" destOrd="0" presId="urn:microsoft.com/office/officeart/2005/8/layout/vList2"/>
    <dgm:cxn modelId="{EC4C8D84-7694-4393-AA6C-4626FCAB6EFA}" type="presParOf" srcId="{01440192-AE94-470D-BADE-25EE0625BE24}" destId="{8FB42C1E-59D1-4AC6-ACD9-4FCF522D65DD}" srcOrd="1" destOrd="0" presId="urn:microsoft.com/office/officeart/2005/8/layout/vList2"/>
    <dgm:cxn modelId="{F4EAE376-B0F8-4161-9E55-29E260EF3606}" type="presParOf" srcId="{01440192-AE94-470D-BADE-25EE0625BE24}" destId="{E85B3D11-E858-4A22-9576-27709E18A587}" srcOrd="2" destOrd="0" presId="urn:microsoft.com/office/officeart/2005/8/layout/vList2"/>
    <dgm:cxn modelId="{05849272-335A-4EA7-9F2D-4D00E84593EE}" type="presParOf" srcId="{01440192-AE94-470D-BADE-25EE0625BE24}" destId="{7B787E1C-E3E8-4B8B-BE16-483E29F7FE3A}" srcOrd="3" destOrd="0" presId="urn:microsoft.com/office/officeart/2005/8/layout/vList2"/>
    <dgm:cxn modelId="{94DD5CDE-4A12-4990-9FEB-BA3FD35A77FD}" type="presParOf" srcId="{01440192-AE94-470D-BADE-25EE0625BE24}" destId="{36E8334D-D407-4EAE-8920-19A57F0B7007}" srcOrd="4" destOrd="0" presId="urn:microsoft.com/office/officeart/2005/8/layout/vList2"/>
    <dgm:cxn modelId="{A97C61FF-9200-4F14-BEDA-965AAFDBA974}" type="presParOf" srcId="{01440192-AE94-470D-BADE-25EE0625BE24}" destId="{93DD3704-F25C-42C9-A2CB-44FF9E07A648}" srcOrd="5" destOrd="0" presId="urn:microsoft.com/office/officeart/2005/8/layout/vList2"/>
    <dgm:cxn modelId="{65A792CD-22EE-4FD7-8F69-F8AC1402AC6A}" type="presParOf" srcId="{01440192-AE94-470D-BADE-25EE0625BE24}" destId="{E8536CE6-0C02-43FB-8327-BB05A0345850}" srcOrd="6" destOrd="0" presId="urn:microsoft.com/office/officeart/2005/8/layout/vList2"/>
    <dgm:cxn modelId="{6D2AFC66-AE73-4DB5-9AAF-9D066DB4B855}" type="presParOf" srcId="{01440192-AE94-470D-BADE-25EE0625BE24}" destId="{CB5ED92F-9D06-49D1-8A9E-2874A952C6BE}" srcOrd="7" destOrd="0" presId="urn:microsoft.com/office/officeart/2005/8/layout/vList2"/>
    <dgm:cxn modelId="{FFC3C65E-5DA8-48D6-97B4-EB9CCC61DC03}" type="presParOf" srcId="{01440192-AE94-470D-BADE-25EE0625BE24}" destId="{0BE538C4-9707-4814-8E99-41F3105C089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E0842FBB-BC6F-4D8C-9CA7-C9E08BE1673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tr-TR"/>
        </a:p>
      </dgm:t>
    </dgm:pt>
    <dgm:pt modelId="{66DBE22A-8906-4574-BCDE-99123BEB59AA}">
      <dgm:prSet/>
      <dgm:spPr/>
      <dgm:t>
        <a:bodyPr/>
        <a:lstStyle/>
        <a:p>
          <a:pPr rtl="0"/>
          <a:r>
            <a:rPr lang="tr-TR" b="1" dirty="0" smtClean="0"/>
            <a:t>T1DM uzun dönem komplikasyonlar</a:t>
          </a:r>
          <a:endParaRPr lang="tr-TR" dirty="0"/>
        </a:p>
      </dgm:t>
    </dgm:pt>
    <dgm:pt modelId="{EA8C2112-9C4F-4B2D-9EAB-0B65B80A7E40}" type="parTrans" cxnId="{E758DE1D-01B6-42A3-A73C-FA4E6B87FEC5}">
      <dgm:prSet/>
      <dgm:spPr/>
      <dgm:t>
        <a:bodyPr/>
        <a:lstStyle/>
        <a:p>
          <a:endParaRPr lang="tr-TR"/>
        </a:p>
      </dgm:t>
    </dgm:pt>
    <dgm:pt modelId="{852AD764-956D-41F2-B49F-ADEDF9F0B0E0}" type="sibTrans" cxnId="{E758DE1D-01B6-42A3-A73C-FA4E6B87FEC5}">
      <dgm:prSet/>
      <dgm:spPr/>
      <dgm:t>
        <a:bodyPr/>
        <a:lstStyle/>
        <a:p>
          <a:endParaRPr lang="tr-TR"/>
        </a:p>
      </dgm:t>
    </dgm:pt>
    <dgm:pt modelId="{3E70B4A0-40CC-43FC-94B0-DF19125EE641}" type="pres">
      <dgm:prSet presAssocID="{E0842FBB-BC6F-4D8C-9CA7-C9E08BE167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167D1E1-7F75-461E-93E2-3628AB1AAC31}" type="pres">
      <dgm:prSet presAssocID="{66DBE22A-8906-4574-BCDE-99123BEB59A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758DE1D-01B6-42A3-A73C-FA4E6B87FEC5}" srcId="{E0842FBB-BC6F-4D8C-9CA7-C9E08BE16739}" destId="{66DBE22A-8906-4574-BCDE-99123BEB59AA}" srcOrd="0" destOrd="0" parTransId="{EA8C2112-9C4F-4B2D-9EAB-0B65B80A7E40}" sibTransId="{852AD764-956D-41F2-B49F-ADEDF9F0B0E0}"/>
    <dgm:cxn modelId="{5A53520C-2F13-4D65-8D17-9308795C9F65}" type="presOf" srcId="{66DBE22A-8906-4574-BCDE-99123BEB59AA}" destId="{A167D1E1-7F75-461E-93E2-3628AB1AAC31}" srcOrd="0" destOrd="0" presId="urn:microsoft.com/office/officeart/2005/8/layout/vList2"/>
    <dgm:cxn modelId="{7E77A710-942C-4136-97CE-0CA172CA0C82}" type="presOf" srcId="{E0842FBB-BC6F-4D8C-9CA7-C9E08BE16739}" destId="{3E70B4A0-40CC-43FC-94B0-DF19125EE641}" srcOrd="0" destOrd="0" presId="urn:microsoft.com/office/officeart/2005/8/layout/vList2"/>
    <dgm:cxn modelId="{B54DD715-1052-4E6F-BD25-3FB63D39F3E5}" type="presParOf" srcId="{3E70B4A0-40CC-43FC-94B0-DF19125EE641}" destId="{A167D1E1-7F75-461E-93E2-3628AB1AAC3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C7D98CD9-94A3-4210-9881-565C373E38E0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66C3B316-C2C1-4786-A2FF-2EBF817EC4BC}">
      <dgm:prSet/>
      <dgm:spPr/>
      <dgm:t>
        <a:bodyPr/>
        <a:lstStyle/>
        <a:p>
          <a:pPr rtl="0"/>
          <a:r>
            <a:rPr lang="tr-TR" b="1" smtClean="0"/>
            <a:t>Kardiyovasküler problemler ve diyabetik nöropati, retinopati, nefropati</a:t>
          </a:r>
          <a:endParaRPr lang="tr-TR"/>
        </a:p>
      </dgm:t>
    </dgm:pt>
    <dgm:pt modelId="{C17E9B2F-02F3-4B8D-A914-F0F19AF0CC8B}" type="parTrans" cxnId="{C827BB89-3230-4522-8A25-71B766B90E9F}">
      <dgm:prSet/>
      <dgm:spPr/>
      <dgm:t>
        <a:bodyPr/>
        <a:lstStyle/>
        <a:p>
          <a:endParaRPr lang="tr-TR"/>
        </a:p>
      </dgm:t>
    </dgm:pt>
    <dgm:pt modelId="{DB8B08BE-F6C3-4741-9C65-01A9616533C7}" type="sibTrans" cxnId="{C827BB89-3230-4522-8A25-71B766B90E9F}">
      <dgm:prSet/>
      <dgm:spPr/>
      <dgm:t>
        <a:bodyPr/>
        <a:lstStyle/>
        <a:p>
          <a:endParaRPr lang="tr-TR"/>
        </a:p>
      </dgm:t>
    </dgm:pt>
    <dgm:pt modelId="{FC11DF81-35AE-4817-BD89-2FDD96E313AB}">
      <dgm:prSet/>
      <dgm:spPr/>
      <dgm:t>
        <a:bodyPr/>
        <a:lstStyle/>
        <a:p>
          <a:pPr rtl="0"/>
          <a:r>
            <a:rPr lang="tr-TR" b="1" smtClean="0"/>
            <a:t>ÇH birlikteliği riski artırıyor</a:t>
          </a:r>
          <a:endParaRPr lang="tr-TR"/>
        </a:p>
      </dgm:t>
    </dgm:pt>
    <dgm:pt modelId="{F072095F-657A-42C2-B2FF-41B44B09352D}" type="parTrans" cxnId="{690AA28C-C7AF-420E-8475-B3D789847D77}">
      <dgm:prSet/>
      <dgm:spPr/>
      <dgm:t>
        <a:bodyPr/>
        <a:lstStyle/>
        <a:p>
          <a:endParaRPr lang="tr-TR"/>
        </a:p>
      </dgm:t>
    </dgm:pt>
    <dgm:pt modelId="{875E9408-5DE4-46B5-811B-B4D61CD60AE2}" type="sibTrans" cxnId="{690AA28C-C7AF-420E-8475-B3D789847D77}">
      <dgm:prSet/>
      <dgm:spPr/>
      <dgm:t>
        <a:bodyPr/>
        <a:lstStyle/>
        <a:p>
          <a:endParaRPr lang="tr-TR"/>
        </a:p>
      </dgm:t>
    </dgm:pt>
    <dgm:pt modelId="{884CD357-57E4-42AC-A889-F7AB01E74388}">
      <dgm:prSet/>
      <dgm:spPr/>
      <dgm:t>
        <a:bodyPr/>
        <a:lstStyle/>
        <a:p>
          <a:pPr rtl="0"/>
          <a:r>
            <a:rPr lang="tr-TR" b="1" smtClean="0"/>
            <a:t>Erken retinopati ve nefropati için ÇH varlığı bağımsız risk faktörü</a:t>
          </a:r>
          <a:endParaRPr lang="tr-TR"/>
        </a:p>
      </dgm:t>
    </dgm:pt>
    <dgm:pt modelId="{9D7E1A98-CC87-46A0-90F2-337D424A074E}" type="parTrans" cxnId="{4405C2E3-9499-41E7-86AA-6B4D0CDBCA60}">
      <dgm:prSet/>
      <dgm:spPr/>
      <dgm:t>
        <a:bodyPr/>
        <a:lstStyle/>
        <a:p>
          <a:endParaRPr lang="tr-TR"/>
        </a:p>
      </dgm:t>
    </dgm:pt>
    <dgm:pt modelId="{D6D38E64-E4CF-43C6-A0A7-9B3EC8CAC8E2}" type="sibTrans" cxnId="{4405C2E3-9499-41E7-86AA-6B4D0CDBCA60}">
      <dgm:prSet/>
      <dgm:spPr/>
      <dgm:t>
        <a:bodyPr/>
        <a:lstStyle/>
        <a:p>
          <a:endParaRPr lang="tr-TR"/>
        </a:p>
      </dgm:t>
    </dgm:pt>
    <dgm:pt modelId="{944E1039-5317-424E-871E-71219C352B5D}">
      <dgm:prSet/>
      <dgm:spPr/>
      <dgm:t>
        <a:bodyPr/>
        <a:lstStyle/>
        <a:p>
          <a:pPr rtl="0"/>
          <a:r>
            <a:rPr lang="tr-TR" b="1" dirty="0" smtClean="0"/>
            <a:t>Erişkinlerde hipertansiyon ve koroner arter hastalığı riski daha fazla</a:t>
          </a:r>
          <a:endParaRPr lang="tr-TR" dirty="0"/>
        </a:p>
      </dgm:t>
    </dgm:pt>
    <dgm:pt modelId="{21B25D1F-CF98-4E09-8F92-D9D5317499DF}" type="parTrans" cxnId="{4F64078A-37B0-49CB-9780-623492697745}">
      <dgm:prSet/>
      <dgm:spPr/>
      <dgm:t>
        <a:bodyPr/>
        <a:lstStyle/>
        <a:p>
          <a:endParaRPr lang="tr-TR"/>
        </a:p>
      </dgm:t>
    </dgm:pt>
    <dgm:pt modelId="{4831D69F-9110-44D3-91FB-90BF19089B6B}" type="sibTrans" cxnId="{4F64078A-37B0-49CB-9780-623492697745}">
      <dgm:prSet/>
      <dgm:spPr/>
      <dgm:t>
        <a:bodyPr/>
        <a:lstStyle/>
        <a:p>
          <a:endParaRPr lang="tr-TR"/>
        </a:p>
      </dgm:t>
    </dgm:pt>
    <dgm:pt modelId="{CD6A4C17-45EB-4974-8C31-6EAD9443E856}">
      <dgm:prSet/>
      <dgm:spPr/>
      <dgm:t>
        <a:bodyPr/>
        <a:lstStyle/>
        <a:p>
          <a:pPr rtl="0"/>
          <a:r>
            <a:rPr lang="tr-TR" b="1" smtClean="0"/>
            <a:t>İsveç çalışması: </a:t>
          </a:r>
          <a:endParaRPr lang="tr-TR"/>
        </a:p>
      </dgm:t>
    </dgm:pt>
    <dgm:pt modelId="{7883385E-1B02-41AC-B011-B9160331AECF}" type="parTrans" cxnId="{00A5C405-7C69-4A42-9FBB-8838834F5696}">
      <dgm:prSet/>
      <dgm:spPr/>
      <dgm:t>
        <a:bodyPr/>
        <a:lstStyle/>
        <a:p>
          <a:endParaRPr lang="tr-TR"/>
        </a:p>
      </dgm:t>
    </dgm:pt>
    <dgm:pt modelId="{363FB452-710E-4A93-9473-48CBD2543509}" type="sibTrans" cxnId="{00A5C405-7C69-4A42-9FBB-8838834F5696}">
      <dgm:prSet/>
      <dgm:spPr/>
      <dgm:t>
        <a:bodyPr/>
        <a:lstStyle/>
        <a:p>
          <a:endParaRPr lang="tr-TR"/>
        </a:p>
      </dgm:t>
    </dgm:pt>
    <dgm:pt modelId="{F2043471-F860-4CA0-B3D6-D53F311CB24A}">
      <dgm:prSet/>
      <dgm:spPr/>
      <dgm:t>
        <a:bodyPr/>
        <a:lstStyle/>
        <a:p>
          <a:pPr rtl="0"/>
          <a:r>
            <a:rPr lang="tr-TR" b="1" dirty="0" smtClean="0"/>
            <a:t>15 yıldır ÇH olmak ölüm riskini </a:t>
          </a:r>
          <a:r>
            <a:rPr lang="en-US" b="1" dirty="0" smtClean="0"/>
            <a:t>2.8</a:t>
          </a:r>
          <a:r>
            <a:rPr lang="tr-TR" b="1" dirty="0" smtClean="0"/>
            <a:t> artırıyor</a:t>
          </a:r>
          <a:r>
            <a:rPr lang="en-US" b="1" dirty="0" smtClean="0"/>
            <a:t>-</a:t>
          </a:r>
          <a:r>
            <a:rPr lang="tr-TR" b="1" dirty="0" smtClean="0"/>
            <a:t>GFD uyum bilgisi eksik yayın</a:t>
          </a:r>
          <a:endParaRPr lang="tr-TR" dirty="0"/>
        </a:p>
      </dgm:t>
    </dgm:pt>
    <dgm:pt modelId="{3012C163-F6F1-4BC5-8938-380EE780D2F4}" type="parTrans" cxnId="{09BACC08-49A2-445E-95EB-66FA6C22054A}">
      <dgm:prSet/>
      <dgm:spPr/>
      <dgm:t>
        <a:bodyPr/>
        <a:lstStyle/>
        <a:p>
          <a:endParaRPr lang="tr-TR"/>
        </a:p>
      </dgm:t>
    </dgm:pt>
    <dgm:pt modelId="{1693153B-BA33-45C6-8FC5-E6B9023559B3}" type="sibTrans" cxnId="{09BACC08-49A2-445E-95EB-66FA6C22054A}">
      <dgm:prSet/>
      <dgm:spPr/>
      <dgm:t>
        <a:bodyPr/>
        <a:lstStyle/>
        <a:p>
          <a:endParaRPr lang="tr-TR"/>
        </a:p>
      </dgm:t>
    </dgm:pt>
    <dgm:pt modelId="{8F513FA1-4804-4C64-8D14-AB841434562D}">
      <dgm:prSet/>
      <dgm:spPr/>
      <dgm:t>
        <a:bodyPr/>
        <a:lstStyle/>
        <a:p>
          <a:pPr rtl="0"/>
          <a:r>
            <a:rPr lang="tr-TR" b="1" dirty="0" smtClean="0"/>
            <a:t>ÇH </a:t>
          </a:r>
          <a:r>
            <a:rPr lang="tr-TR" b="1" dirty="0" err="1" smtClean="0"/>
            <a:t>morbidite</a:t>
          </a:r>
          <a:r>
            <a:rPr lang="tr-TR" b="1" dirty="0" smtClean="0"/>
            <a:t> ve </a:t>
          </a:r>
          <a:r>
            <a:rPr lang="tr-TR" b="1" dirty="0" err="1" smtClean="0"/>
            <a:t>mortaliteyi</a:t>
          </a:r>
          <a:r>
            <a:rPr lang="tr-TR" b="1" dirty="0" smtClean="0"/>
            <a:t> artıran bağımsız bir risk faktörü</a:t>
          </a:r>
          <a:endParaRPr lang="tr-TR" dirty="0"/>
        </a:p>
      </dgm:t>
    </dgm:pt>
    <dgm:pt modelId="{0ADA6B9F-3184-4968-8877-556DC558D3D1}" type="parTrans" cxnId="{8EB5522A-DB36-4A44-B815-A98527A9F786}">
      <dgm:prSet/>
      <dgm:spPr/>
      <dgm:t>
        <a:bodyPr/>
        <a:lstStyle/>
        <a:p>
          <a:endParaRPr lang="tr-TR"/>
        </a:p>
      </dgm:t>
    </dgm:pt>
    <dgm:pt modelId="{87C5CC59-3032-47CD-A585-A0595C444B55}" type="sibTrans" cxnId="{8EB5522A-DB36-4A44-B815-A98527A9F786}">
      <dgm:prSet/>
      <dgm:spPr/>
      <dgm:t>
        <a:bodyPr/>
        <a:lstStyle/>
        <a:p>
          <a:endParaRPr lang="tr-TR"/>
        </a:p>
      </dgm:t>
    </dgm:pt>
    <dgm:pt modelId="{BDCDD270-929E-44B7-A8E9-679E76DED2A7}">
      <dgm:prSet/>
      <dgm:spPr/>
      <dgm:t>
        <a:bodyPr/>
        <a:lstStyle/>
        <a:p>
          <a:pPr rtl="0"/>
          <a:r>
            <a:rPr lang="tr-TR" b="1" dirty="0" smtClean="0"/>
            <a:t>Kötü tedavili ÇH, T1DM’lilerde düşük mineral </a:t>
          </a:r>
          <a:r>
            <a:rPr lang="tr-TR" b="1" dirty="0" err="1" smtClean="0"/>
            <a:t>dansitesini</a:t>
          </a:r>
          <a:r>
            <a:rPr lang="tr-TR" b="1" dirty="0" smtClean="0"/>
            <a:t> tetikliyor</a:t>
          </a:r>
          <a:endParaRPr lang="tr-TR" dirty="0"/>
        </a:p>
      </dgm:t>
    </dgm:pt>
    <dgm:pt modelId="{C5FEA511-AD02-4FC3-9BA6-709A7A1E55A0}" type="parTrans" cxnId="{2DC675D8-E054-468F-B6B2-93FBFEDD458B}">
      <dgm:prSet/>
      <dgm:spPr/>
      <dgm:t>
        <a:bodyPr/>
        <a:lstStyle/>
        <a:p>
          <a:endParaRPr lang="tr-TR"/>
        </a:p>
      </dgm:t>
    </dgm:pt>
    <dgm:pt modelId="{035DBD7C-E8B7-4EBB-8C51-7CA0031316AD}" type="sibTrans" cxnId="{2DC675D8-E054-468F-B6B2-93FBFEDD458B}">
      <dgm:prSet/>
      <dgm:spPr/>
      <dgm:t>
        <a:bodyPr/>
        <a:lstStyle/>
        <a:p>
          <a:endParaRPr lang="tr-TR"/>
        </a:p>
      </dgm:t>
    </dgm:pt>
    <dgm:pt modelId="{50E07D26-526B-471C-9E58-1FE5F92A2633}" type="pres">
      <dgm:prSet presAssocID="{C7D98CD9-94A3-4210-9881-565C373E38E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2E1732E-ACBC-410C-972D-6F7E475A6313}" type="pres">
      <dgm:prSet presAssocID="{66C3B316-C2C1-4786-A2FF-2EBF817EC4B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DC53B91-BBB8-4678-B97D-0A8E43ED21AB}" type="pres">
      <dgm:prSet presAssocID="{DB8B08BE-F6C3-4741-9C65-01A9616533C7}" presName="spacer" presStyleCnt="0"/>
      <dgm:spPr/>
    </dgm:pt>
    <dgm:pt modelId="{70C840D9-D934-4574-AE7E-D939031DFA4D}" type="pres">
      <dgm:prSet presAssocID="{FC11DF81-35AE-4817-BD89-2FDD96E313A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AFC3064-6935-4717-A796-D48CBCFAEF54}" type="pres">
      <dgm:prSet presAssocID="{FC11DF81-35AE-4817-BD89-2FDD96E313A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FABE379-5BD6-474F-9F2C-C3A61F660BA9}" type="pres">
      <dgm:prSet presAssocID="{CD6A4C17-45EB-4974-8C31-6EAD9443E85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5F098EF-BD09-45DB-A775-5DD1D2196E84}" type="pres">
      <dgm:prSet presAssocID="{CD6A4C17-45EB-4974-8C31-6EAD9443E85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C818F7C-12A6-411E-BAC5-70F84B20C4B4}" type="pres">
      <dgm:prSet presAssocID="{BDCDD270-929E-44B7-A8E9-679E76DED2A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6A49ED3-81FC-4FF7-95B8-ECF4E3066300}" type="presOf" srcId="{CD6A4C17-45EB-4974-8C31-6EAD9443E856}" destId="{CFABE379-5BD6-474F-9F2C-C3A61F660BA9}" srcOrd="0" destOrd="0" presId="urn:microsoft.com/office/officeart/2005/8/layout/vList2"/>
    <dgm:cxn modelId="{F29B5E46-ADCB-4613-918A-2511FE0A3282}" type="presOf" srcId="{8F513FA1-4804-4C64-8D14-AB841434562D}" destId="{15F098EF-BD09-45DB-A775-5DD1D2196E84}" srcOrd="0" destOrd="1" presId="urn:microsoft.com/office/officeart/2005/8/layout/vList2"/>
    <dgm:cxn modelId="{C827BB89-3230-4522-8A25-71B766B90E9F}" srcId="{C7D98CD9-94A3-4210-9881-565C373E38E0}" destId="{66C3B316-C2C1-4786-A2FF-2EBF817EC4BC}" srcOrd="0" destOrd="0" parTransId="{C17E9B2F-02F3-4B8D-A914-F0F19AF0CC8B}" sibTransId="{DB8B08BE-F6C3-4741-9C65-01A9616533C7}"/>
    <dgm:cxn modelId="{09BACC08-49A2-445E-95EB-66FA6C22054A}" srcId="{CD6A4C17-45EB-4974-8C31-6EAD9443E856}" destId="{F2043471-F860-4CA0-B3D6-D53F311CB24A}" srcOrd="0" destOrd="0" parTransId="{3012C163-F6F1-4BC5-8938-380EE780D2F4}" sibTransId="{1693153B-BA33-45C6-8FC5-E6B9023559B3}"/>
    <dgm:cxn modelId="{70553B71-0F08-411B-86AD-DFCD82904CD2}" type="presOf" srcId="{884CD357-57E4-42AC-A889-F7AB01E74388}" destId="{EAFC3064-6935-4717-A796-D48CBCFAEF54}" srcOrd="0" destOrd="0" presId="urn:microsoft.com/office/officeart/2005/8/layout/vList2"/>
    <dgm:cxn modelId="{690AA28C-C7AF-420E-8475-B3D789847D77}" srcId="{C7D98CD9-94A3-4210-9881-565C373E38E0}" destId="{FC11DF81-35AE-4817-BD89-2FDD96E313AB}" srcOrd="1" destOrd="0" parTransId="{F072095F-657A-42C2-B2FF-41B44B09352D}" sibTransId="{875E9408-5DE4-46B5-811B-B4D61CD60AE2}"/>
    <dgm:cxn modelId="{2DC675D8-E054-468F-B6B2-93FBFEDD458B}" srcId="{C7D98CD9-94A3-4210-9881-565C373E38E0}" destId="{BDCDD270-929E-44B7-A8E9-679E76DED2A7}" srcOrd="3" destOrd="0" parTransId="{C5FEA511-AD02-4FC3-9BA6-709A7A1E55A0}" sibTransId="{035DBD7C-E8B7-4EBB-8C51-7CA0031316AD}"/>
    <dgm:cxn modelId="{FD4166FD-C9A6-4019-9120-B7E42572C58F}" type="presOf" srcId="{944E1039-5317-424E-871E-71219C352B5D}" destId="{EAFC3064-6935-4717-A796-D48CBCFAEF54}" srcOrd="0" destOrd="1" presId="urn:microsoft.com/office/officeart/2005/8/layout/vList2"/>
    <dgm:cxn modelId="{00A5C405-7C69-4A42-9FBB-8838834F5696}" srcId="{C7D98CD9-94A3-4210-9881-565C373E38E0}" destId="{CD6A4C17-45EB-4974-8C31-6EAD9443E856}" srcOrd="2" destOrd="0" parTransId="{7883385E-1B02-41AC-B011-B9160331AECF}" sibTransId="{363FB452-710E-4A93-9473-48CBD2543509}"/>
    <dgm:cxn modelId="{F7AB2E9D-58B8-432F-A0DF-6B45B9994288}" type="presOf" srcId="{FC11DF81-35AE-4817-BD89-2FDD96E313AB}" destId="{70C840D9-D934-4574-AE7E-D939031DFA4D}" srcOrd="0" destOrd="0" presId="urn:microsoft.com/office/officeart/2005/8/layout/vList2"/>
    <dgm:cxn modelId="{4405C2E3-9499-41E7-86AA-6B4D0CDBCA60}" srcId="{FC11DF81-35AE-4817-BD89-2FDD96E313AB}" destId="{884CD357-57E4-42AC-A889-F7AB01E74388}" srcOrd="0" destOrd="0" parTransId="{9D7E1A98-CC87-46A0-90F2-337D424A074E}" sibTransId="{D6D38E64-E4CF-43C6-A0A7-9B3EC8CAC8E2}"/>
    <dgm:cxn modelId="{6475959F-533C-4883-A967-231476CD83CD}" type="presOf" srcId="{F2043471-F860-4CA0-B3D6-D53F311CB24A}" destId="{15F098EF-BD09-45DB-A775-5DD1D2196E84}" srcOrd="0" destOrd="0" presId="urn:microsoft.com/office/officeart/2005/8/layout/vList2"/>
    <dgm:cxn modelId="{F9F6C8ED-C0BD-46BC-9A6A-B210520EABE4}" type="presOf" srcId="{BDCDD270-929E-44B7-A8E9-679E76DED2A7}" destId="{4C818F7C-12A6-411E-BAC5-70F84B20C4B4}" srcOrd="0" destOrd="0" presId="urn:microsoft.com/office/officeart/2005/8/layout/vList2"/>
    <dgm:cxn modelId="{79F02AF2-D0AD-425D-84B8-7CF9EDE36FF1}" type="presOf" srcId="{C7D98CD9-94A3-4210-9881-565C373E38E0}" destId="{50E07D26-526B-471C-9E58-1FE5F92A2633}" srcOrd="0" destOrd="0" presId="urn:microsoft.com/office/officeart/2005/8/layout/vList2"/>
    <dgm:cxn modelId="{4F64078A-37B0-49CB-9780-623492697745}" srcId="{FC11DF81-35AE-4817-BD89-2FDD96E313AB}" destId="{944E1039-5317-424E-871E-71219C352B5D}" srcOrd="1" destOrd="0" parTransId="{21B25D1F-CF98-4E09-8F92-D9D5317499DF}" sibTransId="{4831D69F-9110-44D3-91FB-90BF19089B6B}"/>
    <dgm:cxn modelId="{304DFC4B-CB42-4CCA-81D2-960A52B1E9A4}" type="presOf" srcId="{66C3B316-C2C1-4786-A2FF-2EBF817EC4BC}" destId="{52E1732E-ACBC-410C-972D-6F7E475A6313}" srcOrd="0" destOrd="0" presId="urn:microsoft.com/office/officeart/2005/8/layout/vList2"/>
    <dgm:cxn modelId="{8EB5522A-DB36-4A44-B815-A98527A9F786}" srcId="{CD6A4C17-45EB-4974-8C31-6EAD9443E856}" destId="{8F513FA1-4804-4C64-8D14-AB841434562D}" srcOrd="1" destOrd="0" parTransId="{0ADA6B9F-3184-4968-8877-556DC558D3D1}" sibTransId="{87C5CC59-3032-47CD-A585-A0595C444B55}"/>
    <dgm:cxn modelId="{6782C6E8-D901-4940-9946-2515C4956727}" type="presParOf" srcId="{50E07D26-526B-471C-9E58-1FE5F92A2633}" destId="{52E1732E-ACBC-410C-972D-6F7E475A6313}" srcOrd="0" destOrd="0" presId="urn:microsoft.com/office/officeart/2005/8/layout/vList2"/>
    <dgm:cxn modelId="{8EBFB220-5381-45A4-BA4C-1EAC03F4B537}" type="presParOf" srcId="{50E07D26-526B-471C-9E58-1FE5F92A2633}" destId="{2DC53B91-BBB8-4678-B97D-0A8E43ED21AB}" srcOrd="1" destOrd="0" presId="urn:microsoft.com/office/officeart/2005/8/layout/vList2"/>
    <dgm:cxn modelId="{68C25D83-70C2-41BB-88C2-44B967F5B672}" type="presParOf" srcId="{50E07D26-526B-471C-9E58-1FE5F92A2633}" destId="{70C840D9-D934-4574-AE7E-D939031DFA4D}" srcOrd="2" destOrd="0" presId="urn:microsoft.com/office/officeart/2005/8/layout/vList2"/>
    <dgm:cxn modelId="{9F6ECB0C-6B7A-4D27-B125-B20E76D9EE64}" type="presParOf" srcId="{50E07D26-526B-471C-9E58-1FE5F92A2633}" destId="{EAFC3064-6935-4717-A796-D48CBCFAEF54}" srcOrd="3" destOrd="0" presId="urn:microsoft.com/office/officeart/2005/8/layout/vList2"/>
    <dgm:cxn modelId="{F094E651-971C-41C4-A587-8160C3DC1805}" type="presParOf" srcId="{50E07D26-526B-471C-9E58-1FE5F92A2633}" destId="{CFABE379-5BD6-474F-9F2C-C3A61F660BA9}" srcOrd="4" destOrd="0" presId="urn:microsoft.com/office/officeart/2005/8/layout/vList2"/>
    <dgm:cxn modelId="{0D1D3420-D115-442C-A9DF-7FDCFC0EB301}" type="presParOf" srcId="{50E07D26-526B-471C-9E58-1FE5F92A2633}" destId="{15F098EF-BD09-45DB-A775-5DD1D2196E84}" srcOrd="5" destOrd="0" presId="urn:microsoft.com/office/officeart/2005/8/layout/vList2"/>
    <dgm:cxn modelId="{9C4C07F9-98B0-4004-95FE-74F2AD25A41C}" type="presParOf" srcId="{50E07D26-526B-471C-9E58-1FE5F92A2633}" destId="{4C818F7C-12A6-411E-BAC5-70F84B20C4B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37345468-5517-4515-95A4-7A9C8974E9F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tr-TR"/>
        </a:p>
      </dgm:t>
    </dgm:pt>
    <dgm:pt modelId="{AFDF59EF-2B44-439B-9710-F37779C3649A}">
      <dgm:prSet/>
      <dgm:spPr/>
      <dgm:t>
        <a:bodyPr/>
        <a:lstStyle/>
        <a:p>
          <a:pPr rtl="0"/>
          <a:r>
            <a:rPr lang="tr-TR" b="1" smtClean="0"/>
            <a:t>Komplikasyonlar GFD ile azaltılabiliyor mu?</a:t>
          </a:r>
          <a:endParaRPr lang="tr-TR"/>
        </a:p>
      </dgm:t>
    </dgm:pt>
    <dgm:pt modelId="{F4BF3BBA-15EE-4C59-8128-63B94275F7E4}" type="parTrans" cxnId="{48578C93-0E61-4157-8F05-FFBEDA93B58F}">
      <dgm:prSet/>
      <dgm:spPr/>
      <dgm:t>
        <a:bodyPr/>
        <a:lstStyle/>
        <a:p>
          <a:endParaRPr lang="tr-TR"/>
        </a:p>
      </dgm:t>
    </dgm:pt>
    <dgm:pt modelId="{81048DBC-41FD-4758-9405-D1138FE000AF}" type="sibTrans" cxnId="{48578C93-0E61-4157-8F05-FFBEDA93B58F}">
      <dgm:prSet/>
      <dgm:spPr/>
      <dgm:t>
        <a:bodyPr/>
        <a:lstStyle/>
        <a:p>
          <a:endParaRPr lang="tr-TR"/>
        </a:p>
      </dgm:t>
    </dgm:pt>
    <dgm:pt modelId="{71615BED-952D-4BDD-8EA7-346B321AEC73}" type="pres">
      <dgm:prSet presAssocID="{37345468-5517-4515-95A4-7A9C8974E9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C6B3C18-FE62-4FC5-B13E-045771B389E7}" type="pres">
      <dgm:prSet presAssocID="{AFDF59EF-2B44-439B-9710-F37779C3649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8578C93-0E61-4157-8F05-FFBEDA93B58F}" srcId="{37345468-5517-4515-95A4-7A9C8974E9F0}" destId="{AFDF59EF-2B44-439B-9710-F37779C3649A}" srcOrd="0" destOrd="0" parTransId="{F4BF3BBA-15EE-4C59-8128-63B94275F7E4}" sibTransId="{81048DBC-41FD-4758-9405-D1138FE000AF}"/>
    <dgm:cxn modelId="{FFFAED0D-E0DB-4AB6-B977-CA9D974B19EF}" type="presOf" srcId="{AFDF59EF-2B44-439B-9710-F37779C3649A}" destId="{6C6B3C18-FE62-4FC5-B13E-045771B389E7}" srcOrd="0" destOrd="0" presId="urn:microsoft.com/office/officeart/2005/8/layout/vList2"/>
    <dgm:cxn modelId="{1E3A1537-2AE0-40C9-BC63-430DFAA2AE3A}" type="presOf" srcId="{37345468-5517-4515-95A4-7A9C8974E9F0}" destId="{71615BED-952D-4BDD-8EA7-346B321AEC73}" srcOrd="0" destOrd="0" presId="urn:microsoft.com/office/officeart/2005/8/layout/vList2"/>
    <dgm:cxn modelId="{F3EDDE50-8882-4BEC-8312-A8E2A9D9B6AF}" type="presParOf" srcId="{71615BED-952D-4BDD-8EA7-346B321AEC73}" destId="{6C6B3C18-FE62-4FC5-B13E-045771B389E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4F90D617-F067-4FB8-A511-2305B587C8B7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6633D185-4FF9-4AF8-8255-C1E62E21DB91}">
      <dgm:prSet/>
      <dgm:spPr/>
      <dgm:t>
        <a:bodyPr/>
        <a:lstStyle/>
        <a:p>
          <a:pPr rtl="0"/>
          <a:r>
            <a:rPr lang="tr-TR" b="1" dirty="0" smtClean="0"/>
            <a:t>16 yaş üzeri T1DM 1000 hasta GFD öncesi ve sonrası 1 yıl izlem</a:t>
          </a:r>
          <a:endParaRPr lang="tr-TR" dirty="0"/>
        </a:p>
      </dgm:t>
    </dgm:pt>
    <dgm:pt modelId="{CF3F7B93-28E3-4838-B6DC-CCDB76F7649E}" type="parTrans" cxnId="{8C25A490-0A25-4C1B-8A3C-B2797B3E2730}">
      <dgm:prSet/>
      <dgm:spPr/>
      <dgm:t>
        <a:bodyPr/>
        <a:lstStyle/>
        <a:p>
          <a:endParaRPr lang="tr-TR"/>
        </a:p>
      </dgm:t>
    </dgm:pt>
    <dgm:pt modelId="{CC7D93AB-89A0-4B09-B022-5B05DED63154}" type="sibTrans" cxnId="{8C25A490-0A25-4C1B-8A3C-B2797B3E2730}">
      <dgm:prSet/>
      <dgm:spPr/>
      <dgm:t>
        <a:bodyPr/>
        <a:lstStyle/>
        <a:p>
          <a:endParaRPr lang="tr-TR"/>
        </a:p>
      </dgm:t>
    </dgm:pt>
    <dgm:pt modelId="{AE9707CF-C50E-4C43-ABCA-372A5BB99ABB}">
      <dgm:prSet/>
      <dgm:spPr/>
      <dgm:t>
        <a:bodyPr/>
        <a:lstStyle/>
        <a:p>
          <a:pPr rtl="0"/>
          <a:r>
            <a:rPr lang="tr-TR" b="1" dirty="0" smtClean="0"/>
            <a:t>ÇH olanlarda başlangıçta daha kötü </a:t>
          </a:r>
          <a:r>
            <a:rPr lang="tr-TR" b="1" dirty="0" err="1" smtClean="0"/>
            <a:t>glisemik</a:t>
          </a:r>
          <a:r>
            <a:rPr lang="tr-TR" b="1" dirty="0" smtClean="0"/>
            <a:t> kontrol</a:t>
          </a:r>
          <a:endParaRPr lang="tr-TR" dirty="0"/>
        </a:p>
      </dgm:t>
    </dgm:pt>
    <dgm:pt modelId="{36A22112-A6DA-44D4-957E-7B66E0863279}" type="parTrans" cxnId="{E2A05A79-17A5-428B-B5AB-90143909A526}">
      <dgm:prSet/>
      <dgm:spPr/>
      <dgm:t>
        <a:bodyPr/>
        <a:lstStyle/>
        <a:p>
          <a:endParaRPr lang="tr-TR"/>
        </a:p>
      </dgm:t>
    </dgm:pt>
    <dgm:pt modelId="{0BE9BBB3-3290-43A7-AE12-C8A1B32BBCE6}" type="sibTrans" cxnId="{E2A05A79-17A5-428B-B5AB-90143909A526}">
      <dgm:prSet/>
      <dgm:spPr/>
      <dgm:t>
        <a:bodyPr/>
        <a:lstStyle/>
        <a:p>
          <a:endParaRPr lang="tr-TR"/>
        </a:p>
      </dgm:t>
    </dgm:pt>
    <dgm:pt modelId="{01885767-01D1-4946-BAFC-302873FA75E1}">
      <dgm:prSet/>
      <dgm:spPr/>
      <dgm:t>
        <a:bodyPr/>
        <a:lstStyle/>
        <a:p>
          <a:pPr rtl="0"/>
          <a:r>
            <a:rPr lang="tr-TR" b="1" smtClean="0"/>
            <a:t>1 yıl GFD sonrası</a:t>
          </a:r>
          <a:endParaRPr lang="tr-TR"/>
        </a:p>
      </dgm:t>
    </dgm:pt>
    <dgm:pt modelId="{024E4441-40F3-4191-8DF2-9B35601D5F34}" type="parTrans" cxnId="{ABBE6245-54A4-45FD-A929-82F7B0143EA5}">
      <dgm:prSet/>
      <dgm:spPr/>
      <dgm:t>
        <a:bodyPr/>
        <a:lstStyle/>
        <a:p>
          <a:endParaRPr lang="tr-TR"/>
        </a:p>
      </dgm:t>
    </dgm:pt>
    <dgm:pt modelId="{A9DBC073-5B63-44BE-8151-24D0281B0220}" type="sibTrans" cxnId="{ABBE6245-54A4-45FD-A929-82F7B0143EA5}">
      <dgm:prSet/>
      <dgm:spPr/>
      <dgm:t>
        <a:bodyPr/>
        <a:lstStyle/>
        <a:p>
          <a:endParaRPr lang="tr-TR"/>
        </a:p>
      </dgm:t>
    </dgm:pt>
    <dgm:pt modelId="{7DD7D33C-34AD-433F-AEB5-2FA6FEBE2B7F}">
      <dgm:prSet/>
      <dgm:spPr/>
      <dgm:t>
        <a:bodyPr/>
        <a:lstStyle/>
        <a:p>
          <a:pPr rtl="0"/>
          <a:r>
            <a:rPr lang="tr-TR" b="1" smtClean="0"/>
            <a:t>Lipid profili, HbA1C düzelmiş, nefropati düzelmiş</a:t>
          </a:r>
          <a:endParaRPr lang="tr-TR"/>
        </a:p>
      </dgm:t>
    </dgm:pt>
    <dgm:pt modelId="{EFFCBD19-574D-4F82-AFD2-F0665A06071B}" type="parTrans" cxnId="{49D24608-24E0-4324-BC5B-21949E5AA71C}">
      <dgm:prSet/>
      <dgm:spPr/>
      <dgm:t>
        <a:bodyPr/>
        <a:lstStyle/>
        <a:p>
          <a:endParaRPr lang="tr-TR"/>
        </a:p>
      </dgm:t>
    </dgm:pt>
    <dgm:pt modelId="{7FD2123C-C594-449E-ADF3-E95DED01EC86}" type="sibTrans" cxnId="{49D24608-24E0-4324-BC5B-21949E5AA71C}">
      <dgm:prSet/>
      <dgm:spPr/>
      <dgm:t>
        <a:bodyPr/>
        <a:lstStyle/>
        <a:p>
          <a:endParaRPr lang="tr-TR"/>
        </a:p>
      </dgm:t>
    </dgm:pt>
    <dgm:pt modelId="{2D39F9F5-D960-422D-AD5C-4F2A05AC3998}">
      <dgm:prSet/>
      <dgm:spPr/>
      <dgm:t>
        <a:bodyPr/>
        <a:lstStyle/>
        <a:p>
          <a:pPr rtl="0"/>
          <a:r>
            <a:rPr lang="tr-TR" b="1" dirty="0" smtClean="0"/>
            <a:t>Daha düşük total ve HDL kolesterol</a:t>
          </a:r>
          <a:endParaRPr lang="tr-TR" dirty="0"/>
        </a:p>
      </dgm:t>
    </dgm:pt>
    <dgm:pt modelId="{49E80340-3E76-446E-9455-6C13D39ADDEA}" type="parTrans" cxnId="{C649A9C4-9F22-4CBD-9DA2-E24C06C97729}">
      <dgm:prSet/>
      <dgm:spPr/>
      <dgm:t>
        <a:bodyPr/>
        <a:lstStyle/>
        <a:p>
          <a:endParaRPr lang="tr-TR"/>
        </a:p>
      </dgm:t>
    </dgm:pt>
    <dgm:pt modelId="{431723B9-6B28-4402-9681-4ED758242745}" type="sibTrans" cxnId="{C649A9C4-9F22-4CBD-9DA2-E24C06C97729}">
      <dgm:prSet/>
      <dgm:spPr/>
      <dgm:t>
        <a:bodyPr/>
        <a:lstStyle/>
        <a:p>
          <a:endParaRPr lang="tr-TR"/>
        </a:p>
      </dgm:t>
    </dgm:pt>
    <dgm:pt modelId="{0CC43518-D876-43F3-87BC-A7DB0D965F0F}">
      <dgm:prSet/>
      <dgm:spPr/>
      <dgm:t>
        <a:bodyPr/>
        <a:lstStyle/>
        <a:p>
          <a:pPr rtl="0"/>
          <a:r>
            <a:rPr lang="tr-TR" b="1" dirty="0" smtClean="0"/>
            <a:t>Daha yüksek </a:t>
          </a:r>
          <a:r>
            <a:rPr lang="tr-TR" b="1" dirty="0" err="1" smtClean="0"/>
            <a:t>retinopati</a:t>
          </a:r>
          <a:r>
            <a:rPr lang="tr-TR" b="1" dirty="0" smtClean="0"/>
            <a:t>, </a:t>
          </a:r>
          <a:r>
            <a:rPr lang="tr-TR" b="1" dirty="0" err="1" smtClean="0"/>
            <a:t>nefropati</a:t>
          </a:r>
          <a:r>
            <a:rPr lang="tr-TR" b="1" dirty="0" smtClean="0"/>
            <a:t>, </a:t>
          </a:r>
          <a:r>
            <a:rPr lang="tr-TR" b="1" dirty="0" err="1" smtClean="0"/>
            <a:t>periferik</a:t>
          </a:r>
          <a:r>
            <a:rPr lang="tr-TR" b="1" dirty="0" smtClean="0"/>
            <a:t> </a:t>
          </a:r>
          <a:r>
            <a:rPr lang="tr-TR" b="1" dirty="0" err="1" smtClean="0"/>
            <a:t>nöropati</a:t>
          </a:r>
          <a:endParaRPr lang="tr-TR" dirty="0"/>
        </a:p>
      </dgm:t>
    </dgm:pt>
    <dgm:pt modelId="{AE046084-740B-4D81-BB60-7A684F169DE6}" type="parTrans" cxnId="{5B747624-DB66-425B-B9F0-397907BFCA38}">
      <dgm:prSet/>
      <dgm:spPr/>
      <dgm:t>
        <a:bodyPr/>
        <a:lstStyle/>
        <a:p>
          <a:endParaRPr lang="tr-TR"/>
        </a:p>
      </dgm:t>
    </dgm:pt>
    <dgm:pt modelId="{581621AD-69EF-4EAB-9DE6-5C6F22161C8D}" type="sibTrans" cxnId="{5B747624-DB66-425B-B9F0-397907BFCA38}">
      <dgm:prSet/>
      <dgm:spPr/>
      <dgm:t>
        <a:bodyPr/>
        <a:lstStyle/>
        <a:p>
          <a:endParaRPr lang="tr-TR"/>
        </a:p>
      </dgm:t>
    </dgm:pt>
    <dgm:pt modelId="{B9BE8296-5606-496E-BBC9-A9A3F025D303}">
      <dgm:prSet/>
      <dgm:spPr/>
      <dgm:t>
        <a:bodyPr/>
        <a:lstStyle/>
        <a:p>
          <a:pPr rtl="0"/>
          <a:r>
            <a:rPr lang="tr-TR" b="1" smtClean="0"/>
            <a:t>Carotis intima daha kalın</a:t>
          </a:r>
          <a:endParaRPr lang="tr-TR" dirty="0"/>
        </a:p>
      </dgm:t>
    </dgm:pt>
    <dgm:pt modelId="{F6358A52-9701-49AD-8732-B91EE3D9D768}" type="parTrans" cxnId="{24D7784C-63EA-4C60-8DE2-FC1D9878CC63}">
      <dgm:prSet/>
      <dgm:spPr/>
      <dgm:t>
        <a:bodyPr/>
        <a:lstStyle/>
        <a:p>
          <a:endParaRPr lang="tr-TR"/>
        </a:p>
      </dgm:t>
    </dgm:pt>
    <dgm:pt modelId="{539447DB-E7C0-4233-BC2E-0362738DBE0C}" type="sibTrans" cxnId="{24D7784C-63EA-4C60-8DE2-FC1D9878CC63}">
      <dgm:prSet/>
      <dgm:spPr/>
      <dgm:t>
        <a:bodyPr/>
        <a:lstStyle/>
        <a:p>
          <a:endParaRPr lang="tr-TR"/>
        </a:p>
      </dgm:t>
    </dgm:pt>
    <dgm:pt modelId="{7DCCEB76-1D9E-4268-ABF4-CBDB37934EC2}" type="pres">
      <dgm:prSet presAssocID="{4F90D617-F067-4FB8-A511-2305B587C8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57A9703-A7AD-42DD-A704-71C88B575962}" type="pres">
      <dgm:prSet presAssocID="{6633D185-4FF9-4AF8-8255-C1E62E21DB9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691D01A-E6D8-45BE-A816-EAE1257C150E}" type="pres">
      <dgm:prSet presAssocID="{6633D185-4FF9-4AF8-8255-C1E62E21DB9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5E99870-B695-49D1-8CB4-285B60D345B3}" type="pres">
      <dgm:prSet presAssocID="{01885767-01D1-4946-BAFC-302873FA75E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3F8FE11-9A0D-4C6A-843D-30AE699F14C3}" type="pres">
      <dgm:prSet presAssocID="{01885767-01D1-4946-BAFC-302873FA75E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21DD321-8E26-4A41-895C-2A54687EC2A8}" type="presOf" srcId="{4F90D617-F067-4FB8-A511-2305B587C8B7}" destId="{7DCCEB76-1D9E-4268-ABF4-CBDB37934EC2}" srcOrd="0" destOrd="0" presId="urn:microsoft.com/office/officeart/2005/8/layout/vList2"/>
    <dgm:cxn modelId="{3612A0F6-4E20-44CB-9444-E3AC50743DC7}" type="presOf" srcId="{01885767-01D1-4946-BAFC-302873FA75E1}" destId="{95E99870-B695-49D1-8CB4-285B60D345B3}" srcOrd="0" destOrd="0" presId="urn:microsoft.com/office/officeart/2005/8/layout/vList2"/>
    <dgm:cxn modelId="{AFFB4916-2CA1-4644-8EDA-AEA1B23102F3}" type="presOf" srcId="{0CC43518-D876-43F3-87BC-A7DB0D965F0F}" destId="{F691D01A-E6D8-45BE-A816-EAE1257C150E}" srcOrd="0" destOrd="2" presId="urn:microsoft.com/office/officeart/2005/8/layout/vList2"/>
    <dgm:cxn modelId="{5B747624-DB66-425B-B9F0-397907BFCA38}" srcId="{6633D185-4FF9-4AF8-8255-C1E62E21DB91}" destId="{0CC43518-D876-43F3-87BC-A7DB0D965F0F}" srcOrd="2" destOrd="0" parTransId="{AE046084-740B-4D81-BB60-7A684F169DE6}" sibTransId="{581621AD-69EF-4EAB-9DE6-5C6F22161C8D}"/>
    <dgm:cxn modelId="{654224BB-0C0F-40E5-97F4-D31AACC6DEB2}" type="presOf" srcId="{B9BE8296-5606-496E-BBC9-A9A3F025D303}" destId="{F691D01A-E6D8-45BE-A816-EAE1257C150E}" srcOrd="0" destOrd="3" presId="urn:microsoft.com/office/officeart/2005/8/layout/vList2"/>
    <dgm:cxn modelId="{20CDA264-6E60-414D-88F8-652B1BC89090}" type="presOf" srcId="{2D39F9F5-D960-422D-AD5C-4F2A05AC3998}" destId="{F691D01A-E6D8-45BE-A816-EAE1257C150E}" srcOrd="0" destOrd="1" presId="urn:microsoft.com/office/officeart/2005/8/layout/vList2"/>
    <dgm:cxn modelId="{24D7784C-63EA-4C60-8DE2-FC1D9878CC63}" srcId="{6633D185-4FF9-4AF8-8255-C1E62E21DB91}" destId="{B9BE8296-5606-496E-BBC9-A9A3F025D303}" srcOrd="3" destOrd="0" parTransId="{F6358A52-9701-49AD-8732-B91EE3D9D768}" sibTransId="{539447DB-E7C0-4233-BC2E-0362738DBE0C}"/>
    <dgm:cxn modelId="{49D24608-24E0-4324-BC5B-21949E5AA71C}" srcId="{01885767-01D1-4946-BAFC-302873FA75E1}" destId="{7DD7D33C-34AD-433F-AEB5-2FA6FEBE2B7F}" srcOrd="0" destOrd="0" parTransId="{EFFCBD19-574D-4F82-AFD2-F0665A06071B}" sibTransId="{7FD2123C-C594-449E-ADF3-E95DED01EC86}"/>
    <dgm:cxn modelId="{5BA09B3F-8A1E-4EF3-9090-E91EA364E5A5}" type="presOf" srcId="{7DD7D33C-34AD-433F-AEB5-2FA6FEBE2B7F}" destId="{13F8FE11-9A0D-4C6A-843D-30AE699F14C3}" srcOrd="0" destOrd="0" presId="urn:microsoft.com/office/officeart/2005/8/layout/vList2"/>
    <dgm:cxn modelId="{EA492F8C-96F1-4C27-BCC0-25C1C56BE4B8}" type="presOf" srcId="{6633D185-4FF9-4AF8-8255-C1E62E21DB91}" destId="{557A9703-A7AD-42DD-A704-71C88B575962}" srcOrd="0" destOrd="0" presId="urn:microsoft.com/office/officeart/2005/8/layout/vList2"/>
    <dgm:cxn modelId="{8C25A490-0A25-4C1B-8A3C-B2797B3E2730}" srcId="{4F90D617-F067-4FB8-A511-2305B587C8B7}" destId="{6633D185-4FF9-4AF8-8255-C1E62E21DB91}" srcOrd="0" destOrd="0" parTransId="{CF3F7B93-28E3-4838-B6DC-CCDB76F7649E}" sibTransId="{CC7D93AB-89A0-4B09-B022-5B05DED63154}"/>
    <dgm:cxn modelId="{C649A9C4-9F22-4CBD-9DA2-E24C06C97729}" srcId="{6633D185-4FF9-4AF8-8255-C1E62E21DB91}" destId="{2D39F9F5-D960-422D-AD5C-4F2A05AC3998}" srcOrd="1" destOrd="0" parTransId="{49E80340-3E76-446E-9455-6C13D39ADDEA}" sibTransId="{431723B9-6B28-4402-9681-4ED758242745}"/>
    <dgm:cxn modelId="{314A0C56-610A-4584-95E5-C55A19FFD065}" type="presOf" srcId="{AE9707CF-C50E-4C43-ABCA-372A5BB99ABB}" destId="{F691D01A-E6D8-45BE-A816-EAE1257C150E}" srcOrd="0" destOrd="0" presId="urn:microsoft.com/office/officeart/2005/8/layout/vList2"/>
    <dgm:cxn modelId="{ABBE6245-54A4-45FD-A929-82F7B0143EA5}" srcId="{4F90D617-F067-4FB8-A511-2305B587C8B7}" destId="{01885767-01D1-4946-BAFC-302873FA75E1}" srcOrd="1" destOrd="0" parTransId="{024E4441-40F3-4191-8DF2-9B35601D5F34}" sibTransId="{A9DBC073-5B63-44BE-8151-24D0281B0220}"/>
    <dgm:cxn modelId="{E2A05A79-17A5-428B-B5AB-90143909A526}" srcId="{6633D185-4FF9-4AF8-8255-C1E62E21DB91}" destId="{AE9707CF-C50E-4C43-ABCA-372A5BB99ABB}" srcOrd="0" destOrd="0" parTransId="{36A22112-A6DA-44D4-957E-7B66E0863279}" sibTransId="{0BE9BBB3-3290-43A7-AE12-C8A1B32BBCE6}"/>
    <dgm:cxn modelId="{23361D38-D57A-40D7-8930-F15B5308B5CB}" type="presParOf" srcId="{7DCCEB76-1D9E-4268-ABF4-CBDB37934EC2}" destId="{557A9703-A7AD-42DD-A704-71C88B575962}" srcOrd="0" destOrd="0" presId="urn:microsoft.com/office/officeart/2005/8/layout/vList2"/>
    <dgm:cxn modelId="{7CC699DF-20E1-47C8-8CEE-428455D4F7F3}" type="presParOf" srcId="{7DCCEB76-1D9E-4268-ABF4-CBDB37934EC2}" destId="{F691D01A-E6D8-45BE-A816-EAE1257C150E}" srcOrd="1" destOrd="0" presId="urn:microsoft.com/office/officeart/2005/8/layout/vList2"/>
    <dgm:cxn modelId="{14D72A76-C6A3-457E-A1DE-285DFB82A8AC}" type="presParOf" srcId="{7DCCEB76-1D9E-4268-ABF4-CBDB37934EC2}" destId="{95E99870-B695-49D1-8CB4-285B60D345B3}" srcOrd="2" destOrd="0" presId="urn:microsoft.com/office/officeart/2005/8/layout/vList2"/>
    <dgm:cxn modelId="{61FDF55F-F66C-465C-A5F1-AB40D88A90F7}" type="presParOf" srcId="{7DCCEB76-1D9E-4268-ABF4-CBDB37934EC2}" destId="{13F8FE11-9A0D-4C6A-843D-30AE699F14C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D80D961E-0D8F-4622-8A32-E64135907FF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tr-TR"/>
        </a:p>
      </dgm:t>
    </dgm:pt>
    <dgm:pt modelId="{AFA18ACD-9408-48A1-BDB2-4C16C0CD750F}">
      <dgm:prSet/>
      <dgm:spPr/>
      <dgm:t>
        <a:bodyPr/>
        <a:lstStyle/>
        <a:p>
          <a:pPr rtl="0"/>
          <a:r>
            <a:rPr lang="tr-TR" b="1" dirty="0" smtClean="0"/>
            <a:t>Komplikasyonlar GFD ile azaltılabiliyor mu?</a:t>
          </a:r>
          <a:endParaRPr lang="tr-TR" dirty="0"/>
        </a:p>
      </dgm:t>
    </dgm:pt>
    <dgm:pt modelId="{32EC001A-6EBC-40D2-A155-F235550F5000}" type="parTrans" cxnId="{818A0EBF-BC25-4ED7-A952-D621253E2B54}">
      <dgm:prSet/>
      <dgm:spPr/>
      <dgm:t>
        <a:bodyPr/>
        <a:lstStyle/>
        <a:p>
          <a:endParaRPr lang="tr-TR"/>
        </a:p>
      </dgm:t>
    </dgm:pt>
    <dgm:pt modelId="{0D95AF5B-8B67-44E2-964B-EEFFF86981B7}" type="sibTrans" cxnId="{818A0EBF-BC25-4ED7-A952-D621253E2B54}">
      <dgm:prSet/>
      <dgm:spPr/>
      <dgm:t>
        <a:bodyPr/>
        <a:lstStyle/>
        <a:p>
          <a:endParaRPr lang="tr-TR"/>
        </a:p>
      </dgm:t>
    </dgm:pt>
    <dgm:pt modelId="{73F11601-2211-494A-9EFD-970B26193D78}" type="pres">
      <dgm:prSet presAssocID="{D80D961E-0D8F-4622-8A32-E64135907FF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EE8B1EC-9188-4D58-991E-FD0BB29156B8}" type="pres">
      <dgm:prSet presAssocID="{AFA18ACD-9408-48A1-BDB2-4C16C0CD750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18A0EBF-BC25-4ED7-A952-D621253E2B54}" srcId="{D80D961E-0D8F-4622-8A32-E64135907FF8}" destId="{AFA18ACD-9408-48A1-BDB2-4C16C0CD750F}" srcOrd="0" destOrd="0" parTransId="{32EC001A-6EBC-40D2-A155-F235550F5000}" sibTransId="{0D95AF5B-8B67-44E2-964B-EEFFF86981B7}"/>
    <dgm:cxn modelId="{AB120D56-9377-4BF7-A634-4CA8B1963268}" type="presOf" srcId="{AFA18ACD-9408-48A1-BDB2-4C16C0CD750F}" destId="{6EE8B1EC-9188-4D58-991E-FD0BB29156B8}" srcOrd="0" destOrd="0" presId="urn:microsoft.com/office/officeart/2005/8/layout/vList2"/>
    <dgm:cxn modelId="{4E5FFEE0-B7F5-4FE3-A4A6-ED4DFB533ECC}" type="presOf" srcId="{D80D961E-0D8F-4622-8A32-E64135907FF8}" destId="{73F11601-2211-494A-9EFD-970B26193D78}" srcOrd="0" destOrd="0" presId="urn:microsoft.com/office/officeart/2005/8/layout/vList2"/>
    <dgm:cxn modelId="{7406897B-E99E-447B-8173-550F83BB8AA2}" type="presParOf" srcId="{73F11601-2211-494A-9EFD-970B26193D78}" destId="{6EE8B1EC-9188-4D58-991E-FD0BB29156B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E2516C78-A5E1-44A6-AD03-1CA301922306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71D7293F-600F-4CB5-9A41-CEB4F8E92A33}">
      <dgm:prSet custT="1"/>
      <dgm:spPr/>
      <dgm:t>
        <a:bodyPr/>
        <a:lstStyle/>
        <a:p>
          <a:pPr rtl="0"/>
          <a:r>
            <a:rPr lang="tr-TR" sz="2800" b="1" dirty="0" err="1" smtClean="0"/>
            <a:t>Asemptomatikte</a:t>
          </a:r>
          <a:r>
            <a:rPr lang="tr-TR" sz="2800" b="1" dirty="0" smtClean="0"/>
            <a:t> </a:t>
          </a:r>
          <a:r>
            <a:rPr lang="tr-TR" sz="2800" b="1" dirty="0" err="1" smtClean="0"/>
            <a:t>glisemik</a:t>
          </a:r>
          <a:r>
            <a:rPr lang="tr-TR" sz="2800" b="1" dirty="0" smtClean="0"/>
            <a:t> kontrol, kemik sağlığı, yaşam kalitesi üzerine etkileri</a:t>
          </a:r>
          <a:endParaRPr lang="tr-TR" sz="2800" dirty="0"/>
        </a:p>
      </dgm:t>
    </dgm:pt>
    <dgm:pt modelId="{A50B7E80-D809-4C1C-9B30-9A5E1B519D6B}" type="parTrans" cxnId="{BAB5D54B-308F-4C60-8E0F-522EE31279C8}">
      <dgm:prSet/>
      <dgm:spPr/>
      <dgm:t>
        <a:bodyPr/>
        <a:lstStyle/>
        <a:p>
          <a:endParaRPr lang="tr-TR" sz="2000"/>
        </a:p>
      </dgm:t>
    </dgm:pt>
    <dgm:pt modelId="{57402F0F-88F9-444D-A5C6-3E721A661AC5}" type="sibTrans" cxnId="{BAB5D54B-308F-4C60-8E0F-522EE31279C8}">
      <dgm:prSet/>
      <dgm:spPr/>
      <dgm:t>
        <a:bodyPr/>
        <a:lstStyle/>
        <a:p>
          <a:endParaRPr lang="tr-TR" sz="2000"/>
        </a:p>
      </dgm:t>
    </dgm:pt>
    <dgm:pt modelId="{495D2854-48F4-4141-BBAE-E3893E16317F}">
      <dgm:prSet custT="1"/>
      <dgm:spPr/>
      <dgm:t>
        <a:bodyPr/>
        <a:lstStyle/>
        <a:p>
          <a:pPr rtl="0"/>
          <a:r>
            <a:rPr lang="tr-TR" sz="2400" b="1" dirty="0" smtClean="0"/>
            <a:t>2 yıllık </a:t>
          </a:r>
          <a:r>
            <a:rPr lang="tr-TR" sz="2400" b="1" dirty="0" err="1" smtClean="0"/>
            <a:t>prospektif</a:t>
          </a:r>
          <a:r>
            <a:rPr lang="tr-TR" sz="2400" b="1" dirty="0" smtClean="0"/>
            <a:t> çalışmada GFD 2 yıl geciktirildiğinde kötü etki görülmemiş</a:t>
          </a:r>
          <a:endParaRPr lang="tr-TR" sz="2400" dirty="0"/>
        </a:p>
      </dgm:t>
    </dgm:pt>
    <dgm:pt modelId="{D7366BE8-3FDF-44F0-8D0C-C6F689EDE392}" type="parTrans" cxnId="{FAEFA846-88C0-41E1-A7B0-2EAE109200A4}">
      <dgm:prSet/>
      <dgm:spPr/>
      <dgm:t>
        <a:bodyPr/>
        <a:lstStyle/>
        <a:p>
          <a:endParaRPr lang="tr-TR" sz="2000"/>
        </a:p>
      </dgm:t>
    </dgm:pt>
    <dgm:pt modelId="{ECEF7E60-91D1-422D-A07A-92AE10F71C0A}" type="sibTrans" cxnId="{FAEFA846-88C0-41E1-A7B0-2EAE109200A4}">
      <dgm:prSet/>
      <dgm:spPr/>
      <dgm:t>
        <a:bodyPr/>
        <a:lstStyle/>
        <a:p>
          <a:endParaRPr lang="tr-TR" sz="2000"/>
        </a:p>
      </dgm:t>
    </dgm:pt>
    <dgm:pt modelId="{7F06B3F6-93F8-42EF-923C-9592287F24B0}">
      <dgm:prSet custT="1"/>
      <dgm:spPr/>
      <dgm:t>
        <a:bodyPr/>
        <a:lstStyle/>
        <a:p>
          <a:pPr rtl="0"/>
          <a:r>
            <a:rPr lang="tr-TR" sz="2800" b="1" dirty="0" smtClean="0"/>
            <a:t>Yeni tanılı çocuklarda KMD başlangıçta düşük oluyor	</a:t>
          </a:r>
          <a:endParaRPr lang="tr-TR" sz="2800" dirty="0"/>
        </a:p>
      </dgm:t>
    </dgm:pt>
    <dgm:pt modelId="{9AB1191A-3A43-4922-8056-02F2C3888AA2}" type="parTrans" cxnId="{86CA9C43-F586-4AC3-9972-96DE1DD8D7C3}">
      <dgm:prSet/>
      <dgm:spPr/>
      <dgm:t>
        <a:bodyPr/>
        <a:lstStyle/>
        <a:p>
          <a:endParaRPr lang="tr-TR" sz="2000"/>
        </a:p>
      </dgm:t>
    </dgm:pt>
    <dgm:pt modelId="{6424D1E5-FBED-4719-9811-C34B6BC5ED1A}" type="sibTrans" cxnId="{86CA9C43-F586-4AC3-9972-96DE1DD8D7C3}">
      <dgm:prSet/>
      <dgm:spPr/>
      <dgm:t>
        <a:bodyPr/>
        <a:lstStyle/>
        <a:p>
          <a:endParaRPr lang="tr-TR" sz="2000"/>
        </a:p>
      </dgm:t>
    </dgm:pt>
    <dgm:pt modelId="{510BC38D-49B8-4F62-8FBF-F1CB435FF3B4}">
      <dgm:prSet custT="1"/>
      <dgm:spPr/>
      <dgm:t>
        <a:bodyPr/>
        <a:lstStyle/>
        <a:p>
          <a:pPr rtl="0"/>
          <a:r>
            <a:rPr lang="tr-TR" sz="2400" b="1" dirty="0" smtClean="0"/>
            <a:t>Sıkı diyet belirgin artış yapıyor </a:t>
          </a:r>
          <a:endParaRPr lang="tr-TR" sz="2400" dirty="0"/>
        </a:p>
      </dgm:t>
    </dgm:pt>
    <dgm:pt modelId="{0AD26043-6FD2-420C-A374-8F7D6D33291D}" type="parTrans" cxnId="{D85EC59C-18BC-4616-B6E4-C8533BF6E135}">
      <dgm:prSet/>
      <dgm:spPr/>
      <dgm:t>
        <a:bodyPr/>
        <a:lstStyle/>
        <a:p>
          <a:endParaRPr lang="tr-TR" sz="2000"/>
        </a:p>
      </dgm:t>
    </dgm:pt>
    <dgm:pt modelId="{414AFBAE-8819-4AE7-9928-117FD339DB55}" type="sibTrans" cxnId="{D85EC59C-18BC-4616-B6E4-C8533BF6E135}">
      <dgm:prSet/>
      <dgm:spPr/>
      <dgm:t>
        <a:bodyPr/>
        <a:lstStyle/>
        <a:p>
          <a:endParaRPr lang="tr-TR" sz="2000"/>
        </a:p>
      </dgm:t>
    </dgm:pt>
    <dgm:pt modelId="{2E52B262-DCF2-4818-B168-86541248031E}">
      <dgm:prSet custT="1"/>
      <dgm:spPr/>
      <dgm:t>
        <a:bodyPr/>
        <a:lstStyle/>
        <a:p>
          <a:pPr rtl="0"/>
          <a:r>
            <a:rPr lang="tr-TR" sz="2400" b="1" smtClean="0"/>
            <a:t>3031 erişkinde 148 pozitif-hepsi asemptomatik</a:t>
          </a:r>
          <a:endParaRPr lang="tr-TR" sz="2400"/>
        </a:p>
      </dgm:t>
    </dgm:pt>
    <dgm:pt modelId="{75D43471-CCDF-4292-83D6-BBD8EC6CF097}" type="parTrans" cxnId="{A47BA42C-06E1-4FD1-AD97-12CE07BF2604}">
      <dgm:prSet/>
      <dgm:spPr/>
      <dgm:t>
        <a:bodyPr/>
        <a:lstStyle/>
        <a:p>
          <a:endParaRPr lang="tr-TR" sz="2000"/>
        </a:p>
      </dgm:t>
    </dgm:pt>
    <dgm:pt modelId="{4AE82331-EEDC-4D5B-9BC8-2F38378C2689}" type="sibTrans" cxnId="{A47BA42C-06E1-4FD1-AD97-12CE07BF2604}">
      <dgm:prSet/>
      <dgm:spPr/>
      <dgm:t>
        <a:bodyPr/>
        <a:lstStyle/>
        <a:p>
          <a:endParaRPr lang="tr-TR" sz="2000"/>
        </a:p>
      </dgm:t>
    </dgm:pt>
    <dgm:pt modelId="{0E22C5C5-015F-47B9-8724-5707929F2CA8}">
      <dgm:prSet custT="1"/>
      <dgm:spPr/>
      <dgm:t>
        <a:bodyPr/>
        <a:lstStyle/>
        <a:p>
          <a:pPr rtl="0"/>
          <a:r>
            <a:rPr lang="tr-TR" sz="2000" b="1" dirty="0" smtClean="0"/>
            <a:t>Tanınmayan semptomlar </a:t>
          </a:r>
          <a:r>
            <a:rPr lang="en-US" sz="2000" b="1" dirty="0" smtClean="0"/>
            <a:t>Gastrointestinal Symptoms Rating Scale (GSRS)</a:t>
          </a:r>
          <a:r>
            <a:rPr lang="tr-TR" sz="2000" b="1" dirty="0" smtClean="0"/>
            <a:t> ile</a:t>
          </a:r>
          <a:endParaRPr lang="tr-TR" sz="2000" dirty="0"/>
        </a:p>
      </dgm:t>
    </dgm:pt>
    <dgm:pt modelId="{1A3ABEB2-7AD3-4773-9965-E46EA2F57644}" type="parTrans" cxnId="{EAF69BCE-33E7-4E78-BDE3-9318E1DD9D62}">
      <dgm:prSet/>
      <dgm:spPr/>
      <dgm:t>
        <a:bodyPr/>
        <a:lstStyle/>
        <a:p>
          <a:endParaRPr lang="tr-TR" sz="2000"/>
        </a:p>
      </dgm:t>
    </dgm:pt>
    <dgm:pt modelId="{E74B9458-44B6-4253-88F5-155E463F2D7D}" type="sibTrans" cxnId="{EAF69BCE-33E7-4E78-BDE3-9318E1DD9D62}">
      <dgm:prSet/>
      <dgm:spPr/>
      <dgm:t>
        <a:bodyPr/>
        <a:lstStyle/>
        <a:p>
          <a:endParaRPr lang="tr-TR" sz="2000"/>
        </a:p>
      </dgm:t>
    </dgm:pt>
    <dgm:pt modelId="{D5197CA6-D0EC-4310-A91F-56066EB0AFA6}">
      <dgm:prSet custT="1"/>
      <dgm:spPr/>
      <dgm:t>
        <a:bodyPr/>
        <a:lstStyle/>
        <a:p>
          <a:pPr rtl="0"/>
          <a:r>
            <a:rPr lang="tr-TR" sz="2000" b="1" dirty="0" smtClean="0"/>
            <a:t>GIS semptomları </a:t>
          </a:r>
          <a:r>
            <a:rPr lang="tr-TR" sz="2000" b="1" dirty="0" err="1" smtClean="0"/>
            <a:t>seropozitiflerde</a:t>
          </a:r>
          <a:r>
            <a:rPr lang="tr-TR" sz="2000" b="1" dirty="0" smtClean="0"/>
            <a:t> fazla (gerçekten </a:t>
          </a:r>
          <a:r>
            <a:rPr lang="tr-TR" sz="2000" b="1" dirty="0" err="1" smtClean="0"/>
            <a:t>asemptomatik</a:t>
          </a:r>
          <a:r>
            <a:rPr lang="tr-TR" sz="2000" b="1" dirty="0" smtClean="0"/>
            <a:t> değiller)</a:t>
          </a:r>
          <a:endParaRPr lang="tr-TR" sz="2000" dirty="0"/>
        </a:p>
      </dgm:t>
    </dgm:pt>
    <dgm:pt modelId="{9511779D-5B1C-4CBD-8DA1-9EE86B373B3E}" type="parTrans" cxnId="{297D0C8F-2DC0-4D72-BC09-C8CB112A678B}">
      <dgm:prSet/>
      <dgm:spPr/>
      <dgm:t>
        <a:bodyPr/>
        <a:lstStyle/>
        <a:p>
          <a:endParaRPr lang="tr-TR" sz="2000"/>
        </a:p>
      </dgm:t>
    </dgm:pt>
    <dgm:pt modelId="{FCEF3E31-37EF-45F9-8131-D2DC6418498C}" type="sibTrans" cxnId="{297D0C8F-2DC0-4D72-BC09-C8CB112A678B}">
      <dgm:prSet/>
      <dgm:spPr/>
      <dgm:t>
        <a:bodyPr/>
        <a:lstStyle/>
        <a:p>
          <a:endParaRPr lang="tr-TR" sz="2000"/>
        </a:p>
      </dgm:t>
    </dgm:pt>
    <dgm:pt modelId="{7D5D6308-8559-4D0F-8F37-AD9430295091}">
      <dgm:prSet custT="1"/>
      <dgm:spPr/>
      <dgm:t>
        <a:bodyPr/>
        <a:lstStyle/>
        <a:p>
          <a:pPr rtl="0"/>
          <a:r>
            <a:rPr lang="tr-TR" sz="2000" b="1" dirty="0" err="1" smtClean="0"/>
            <a:t>Asemptomatik</a:t>
          </a:r>
          <a:r>
            <a:rPr lang="tr-TR" sz="2000" b="1" dirty="0" smtClean="0"/>
            <a:t> yüksek titre </a:t>
          </a:r>
          <a:r>
            <a:rPr lang="tr-TR" sz="2000" b="1" dirty="0" err="1" smtClean="0"/>
            <a:t>seropozitif</a:t>
          </a:r>
          <a:r>
            <a:rPr lang="tr-TR" sz="2000" b="1" dirty="0" smtClean="0"/>
            <a:t> olanlarda ağırlık ve VKI daha düşük</a:t>
          </a:r>
          <a:endParaRPr lang="tr-TR" sz="2000" dirty="0"/>
        </a:p>
      </dgm:t>
    </dgm:pt>
    <dgm:pt modelId="{9DC621DE-E42E-48AF-83FD-4B2186126067}" type="parTrans" cxnId="{C560389D-A911-4021-A58F-5A06F0ABE36C}">
      <dgm:prSet/>
      <dgm:spPr/>
      <dgm:t>
        <a:bodyPr/>
        <a:lstStyle/>
        <a:p>
          <a:endParaRPr lang="tr-TR" sz="2000"/>
        </a:p>
      </dgm:t>
    </dgm:pt>
    <dgm:pt modelId="{7BA2731D-0EAC-4260-92BC-05476243891F}" type="sibTrans" cxnId="{C560389D-A911-4021-A58F-5A06F0ABE36C}">
      <dgm:prSet/>
      <dgm:spPr/>
      <dgm:t>
        <a:bodyPr/>
        <a:lstStyle/>
        <a:p>
          <a:endParaRPr lang="tr-TR" sz="2000"/>
        </a:p>
      </dgm:t>
    </dgm:pt>
    <dgm:pt modelId="{471D274C-394D-4044-AACC-90C0B68FE7CF}">
      <dgm:prSet custT="1"/>
      <dgm:spPr/>
      <dgm:t>
        <a:bodyPr/>
        <a:lstStyle/>
        <a:p>
          <a:pPr rtl="0"/>
          <a:r>
            <a:rPr lang="tr-TR" sz="2000" b="1" dirty="0" smtClean="0"/>
            <a:t>GFD verilenlerde bu semptomlar düzeliyor</a:t>
          </a:r>
          <a:endParaRPr lang="tr-TR" sz="2000" dirty="0"/>
        </a:p>
      </dgm:t>
    </dgm:pt>
    <dgm:pt modelId="{1AE6724D-7BE4-4B43-9FE9-F85390413BC7}" type="parTrans" cxnId="{BC76090F-A099-4F99-9A65-2AA2BDC3DA41}">
      <dgm:prSet/>
      <dgm:spPr/>
      <dgm:t>
        <a:bodyPr/>
        <a:lstStyle/>
        <a:p>
          <a:endParaRPr lang="tr-TR" sz="2000"/>
        </a:p>
      </dgm:t>
    </dgm:pt>
    <dgm:pt modelId="{C0FFBC94-625F-471B-BA36-72B8EC71E8BC}" type="sibTrans" cxnId="{BC76090F-A099-4F99-9A65-2AA2BDC3DA41}">
      <dgm:prSet/>
      <dgm:spPr/>
      <dgm:t>
        <a:bodyPr/>
        <a:lstStyle/>
        <a:p>
          <a:endParaRPr lang="tr-TR" sz="2000"/>
        </a:p>
      </dgm:t>
    </dgm:pt>
    <dgm:pt modelId="{F8693E93-507B-472A-B30F-3E372A4384ED}">
      <dgm:prSet custT="1"/>
      <dgm:spPr/>
      <dgm:t>
        <a:bodyPr/>
        <a:lstStyle/>
        <a:p>
          <a:pPr rtl="0"/>
          <a:r>
            <a:rPr lang="tr-TR" sz="2000" b="1" dirty="0" smtClean="0"/>
            <a:t>GFD VKI ve semptom üzerine kısa sürede etkili</a:t>
          </a:r>
          <a:endParaRPr lang="tr-TR" sz="2000" dirty="0"/>
        </a:p>
      </dgm:t>
    </dgm:pt>
    <dgm:pt modelId="{B9670DC9-A77D-4F63-AD05-1DCBB95E5C91}" type="sibTrans" cxnId="{D0A47DF8-7D52-43A8-ACDE-E85756D6C23D}">
      <dgm:prSet/>
      <dgm:spPr/>
      <dgm:t>
        <a:bodyPr/>
        <a:lstStyle/>
        <a:p>
          <a:endParaRPr lang="tr-TR" sz="2000"/>
        </a:p>
      </dgm:t>
    </dgm:pt>
    <dgm:pt modelId="{BC1DED3B-95B2-4B24-83E0-5C108411EB78}" type="parTrans" cxnId="{D0A47DF8-7D52-43A8-ACDE-E85756D6C23D}">
      <dgm:prSet/>
      <dgm:spPr/>
      <dgm:t>
        <a:bodyPr/>
        <a:lstStyle/>
        <a:p>
          <a:endParaRPr lang="tr-TR" sz="2000"/>
        </a:p>
      </dgm:t>
    </dgm:pt>
    <dgm:pt modelId="{25F368A5-4365-47B9-B670-8558031577CC}">
      <dgm:prSet custT="1"/>
      <dgm:spPr/>
      <dgm:t>
        <a:bodyPr/>
        <a:lstStyle/>
        <a:p>
          <a:pPr rtl="0"/>
          <a:r>
            <a:rPr lang="tr-TR" sz="2400" b="1" smtClean="0"/>
            <a:t>Veri </a:t>
          </a:r>
          <a:r>
            <a:rPr lang="tr-TR" sz="2400" b="1" dirty="0" smtClean="0"/>
            <a:t>az</a:t>
          </a:r>
          <a:endParaRPr lang="tr-TR" sz="2400" dirty="0"/>
        </a:p>
      </dgm:t>
    </dgm:pt>
    <dgm:pt modelId="{241C6ED4-4152-4E00-81E0-A85EB2D60C8E}" type="parTrans" cxnId="{BB371DEF-D352-44BF-8E23-1B806C31CC58}">
      <dgm:prSet/>
      <dgm:spPr/>
      <dgm:t>
        <a:bodyPr/>
        <a:lstStyle/>
        <a:p>
          <a:endParaRPr lang="tr-TR"/>
        </a:p>
      </dgm:t>
    </dgm:pt>
    <dgm:pt modelId="{8FE83F00-C6A8-42CE-8049-FEF8977C20B1}" type="sibTrans" cxnId="{BB371DEF-D352-44BF-8E23-1B806C31CC58}">
      <dgm:prSet/>
      <dgm:spPr/>
      <dgm:t>
        <a:bodyPr/>
        <a:lstStyle/>
        <a:p>
          <a:endParaRPr lang="tr-TR"/>
        </a:p>
      </dgm:t>
    </dgm:pt>
    <dgm:pt modelId="{E3B562E7-F934-4B7D-8D8A-C8B1143F3F31}" type="pres">
      <dgm:prSet presAssocID="{E2516C78-A5E1-44A6-AD03-1CA30192230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A0C0801-81A2-4E88-9382-8192B0DA5D4A}" type="pres">
      <dgm:prSet presAssocID="{71D7293F-600F-4CB5-9A41-CEB4F8E92A33}" presName="parentText" presStyleLbl="node1" presStyleIdx="0" presStyleCnt="3" custScaleY="12057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AFD11EE-5F38-43EA-ADA5-D28A88B94CD8}" type="pres">
      <dgm:prSet presAssocID="{71D7293F-600F-4CB5-9A41-CEB4F8E92A33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8AC196A-1042-45D4-8BDC-A1CDB760D3CF}" type="pres">
      <dgm:prSet presAssocID="{7F06B3F6-93F8-42EF-923C-9592287F24B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9F9C6EF-8DD0-4EF2-A6E5-4318C03339B0}" type="pres">
      <dgm:prSet presAssocID="{7F06B3F6-93F8-42EF-923C-9592287F24B0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B21A14D-C801-4364-8365-8CD56B2BB4B1}" type="pres">
      <dgm:prSet presAssocID="{2E52B262-DCF2-4818-B168-86541248031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042D4FF-7FAE-4A84-835D-7DA7F29612E1}" type="pres">
      <dgm:prSet presAssocID="{2E52B262-DCF2-4818-B168-86541248031E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A5130BF-605E-4F9D-BE2B-0DE46E3FFF0E}" type="presOf" srcId="{7F06B3F6-93F8-42EF-923C-9592287F24B0}" destId="{D8AC196A-1042-45D4-8BDC-A1CDB760D3CF}" srcOrd="0" destOrd="0" presId="urn:microsoft.com/office/officeart/2005/8/layout/vList2"/>
    <dgm:cxn modelId="{BB371DEF-D352-44BF-8E23-1B806C31CC58}" srcId="{71D7293F-600F-4CB5-9A41-CEB4F8E92A33}" destId="{25F368A5-4365-47B9-B670-8558031577CC}" srcOrd="0" destOrd="0" parTransId="{241C6ED4-4152-4E00-81E0-A85EB2D60C8E}" sibTransId="{8FE83F00-C6A8-42CE-8049-FEF8977C20B1}"/>
    <dgm:cxn modelId="{A47BA42C-06E1-4FD1-AD97-12CE07BF2604}" srcId="{E2516C78-A5E1-44A6-AD03-1CA301922306}" destId="{2E52B262-DCF2-4818-B168-86541248031E}" srcOrd="2" destOrd="0" parTransId="{75D43471-CCDF-4292-83D6-BBD8EC6CF097}" sibTransId="{4AE82331-EEDC-4D5B-9BC8-2F38378C2689}"/>
    <dgm:cxn modelId="{05F74D27-A6A3-46E4-B9A8-798505E39547}" type="presOf" srcId="{495D2854-48F4-4141-BBAE-E3893E16317F}" destId="{4AFD11EE-5F38-43EA-ADA5-D28A88B94CD8}" srcOrd="0" destOrd="1" presId="urn:microsoft.com/office/officeart/2005/8/layout/vList2"/>
    <dgm:cxn modelId="{849B666E-B9E8-463D-AC6F-A1465AD5E563}" type="presOf" srcId="{471D274C-394D-4044-AACC-90C0B68FE7CF}" destId="{8042D4FF-7FAE-4A84-835D-7DA7F29612E1}" srcOrd="0" destOrd="2" presId="urn:microsoft.com/office/officeart/2005/8/layout/vList2"/>
    <dgm:cxn modelId="{89F2EA0F-49CE-4F6E-9473-DA2CAE670A5F}" type="presOf" srcId="{0E22C5C5-015F-47B9-8724-5707929F2CA8}" destId="{8042D4FF-7FAE-4A84-835D-7DA7F29612E1}" srcOrd="0" destOrd="0" presId="urn:microsoft.com/office/officeart/2005/8/layout/vList2"/>
    <dgm:cxn modelId="{EAF69BCE-33E7-4E78-BDE3-9318E1DD9D62}" srcId="{2E52B262-DCF2-4818-B168-86541248031E}" destId="{0E22C5C5-015F-47B9-8724-5707929F2CA8}" srcOrd="0" destOrd="0" parTransId="{1A3ABEB2-7AD3-4773-9965-E46EA2F57644}" sibTransId="{E74B9458-44B6-4253-88F5-155E463F2D7D}"/>
    <dgm:cxn modelId="{FAEFA846-88C0-41E1-A7B0-2EAE109200A4}" srcId="{71D7293F-600F-4CB5-9A41-CEB4F8E92A33}" destId="{495D2854-48F4-4141-BBAE-E3893E16317F}" srcOrd="1" destOrd="0" parTransId="{D7366BE8-3FDF-44F0-8D0C-C6F689EDE392}" sibTransId="{ECEF7E60-91D1-422D-A07A-92AE10F71C0A}"/>
    <dgm:cxn modelId="{14FD1584-4344-4458-AEDD-E57F2BA770B8}" type="presOf" srcId="{510BC38D-49B8-4F62-8FBF-F1CB435FF3B4}" destId="{79F9C6EF-8DD0-4EF2-A6E5-4318C03339B0}" srcOrd="0" destOrd="0" presId="urn:microsoft.com/office/officeart/2005/8/layout/vList2"/>
    <dgm:cxn modelId="{297D0C8F-2DC0-4D72-BC09-C8CB112A678B}" srcId="{2E52B262-DCF2-4818-B168-86541248031E}" destId="{D5197CA6-D0EC-4310-A91F-56066EB0AFA6}" srcOrd="1" destOrd="0" parTransId="{9511779D-5B1C-4CBD-8DA1-9EE86B373B3E}" sibTransId="{FCEF3E31-37EF-45F9-8131-D2DC6418498C}"/>
    <dgm:cxn modelId="{D85EC59C-18BC-4616-B6E4-C8533BF6E135}" srcId="{7F06B3F6-93F8-42EF-923C-9592287F24B0}" destId="{510BC38D-49B8-4F62-8FBF-F1CB435FF3B4}" srcOrd="0" destOrd="0" parTransId="{0AD26043-6FD2-420C-A374-8F7D6D33291D}" sibTransId="{414AFBAE-8819-4AE7-9928-117FD339DB55}"/>
    <dgm:cxn modelId="{C560389D-A911-4021-A58F-5A06F0ABE36C}" srcId="{2E52B262-DCF2-4818-B168-86541248031E}" destId="{7D5D6308-8559-4D0F-8F37-AD9430295091}" srcOrd="3" destOrd="0" parTransId="{9DC621DE-E42E-48AF-83FD-4B2186126067}" sibTransId="{7BA2731D-0EAC-4260-92BC-05476243891F}"/>
    <dgm:cxn modelId="{8A21F1E0-F4BD-461A-B068-E7D1B866FFB9}" type="presOf" srcId="{7D5D6308-8559-4D0F-8F37-AD9430295091}" destId="{8042D4FF-7FAE-4A84-835D-7DA7F29612E1}" srcOrd="0" destOrd="3" presId="urn:microsoft.com/office/officeart/2005/8/layout/vList2"/>
    <dgm:cxn modelId="{8F241EE9-4A68-49F1-9188-C47A567403C5}" type="presOf" srcId="{25F368A5-4365-47B9-B670-8558031577CC}" destId="{4AFD11EE-5F38-43EA-ADA5-D28A88B94CD8}" srcOrd="0" destOrd="0" presId="urn:microsoft.com/office/officeart/2005/8/layout/vList2"/>
    <dgm:cxn modelId="{7B717352-D20B-4020-A9CA-60742AC1B583}" type="presOf" srcId="{71D7293F-600F-4CB5-9A41-CEB4F8E92A33}" destId="{8A0C0801-81A2-4E88-9382-8192B0DA5D4A}" srcOrd="0" destOrd="0" presId="urn:microsoft.com/office/officeart/2005/8/layout/vList2"/>
    <dgm:cxn modelId="{86CA9C43-F586-4AC3-9972-96DE1DD8D7C3}" srcId="{E2516C78-A5E1-44A6-AD03-1CA301922306}" destId="{7F06B3F6-93F8-42EF-923C-9592287F24B0}" srcOrd="1" destOrd="0" parTransId="{9AB1191A-3A43-4922-8056-02F2C3888AA2}" sibTransId="{6424D1E5-FBED-4719-9811-C34B6BC5ED1A}"/>
    <dgm:cxn modelId="{716D5553-09B6-4B4F-A88C-02C9043187DE}" type="presOf" srcId="{D5197CA6-D0EC-4310-A91F-56066EB0AFA6}" destId="{8042D4FF-7FAE-4A84-835D-7DA7F29612E1}" srcOrd="0" destOrd="1" presId="urn:microsoft.com/office/officeart/2005/8/layout/vList2"/>
    <dgm:cxn modelId="{D0A47DF8-7D52-43A8-ACDE-E85756D6C23D}" srcId="{2E52B262-DCF2-4818-B168-86541248031E}" destId="{F8693E93-507B-472A-B30F-3E372A4384ED}" srcOrd="4" destOrd="0" parTransId="{BC1DED3B-95B2-4B24-83E0-5C108411EB78}" sibTransId="{B9670DC9-A77D-4F63-AD05-1DCBB95E5C91}"/>
    <dgm:cxn modelId="{94A529BA-F220-4381-A808-23DAAE0EFCB1}" type="presOf" srcId="{F8693E93-507B-472A-B30F-3E372A4384ED}" destId="{8042D4FF-7FAE-4A84-835D-7DA7F29612E1}" srcOrd="0" destOrd="4" presId="urn:microsoft.com/office/officeart/2005/8/layout/vList2"/>
    <dgm:cxn modelId="{BC76090F-A099-4F99-9A65-2AA2BDC3DA41}" srcId="{2E52B262-DCF2-4818-B168-86541248031E}" destId="{471D274C-394D-4044-AACC-90C0B68FE7CF}" srcOrd="2" destOrd="0" parTransId="{1AE6724D-7BE4-4B43-9FE9-F85390413BC7}" sibTransId="{C0FFBC94-625F-471B-BA36-72B8EC71E8BC}"/>
    <dgm:cxn modelId="{E6105134-E801-4188-95A9-E6C6DB5CD7FF}" type="presOf" srcId="{E2516C78-A5E1-44A6-AD03-1CA301922306}" destId="{E3B562E7-F934-4B7D-8D8A-C8B1143F3F31}" srcOrd="0" destOrd="0" presId="urn:microsoft.com/office/officeart/2005/8/layout/vList2"/>
    <dgm:cxn modelId="{BAB5D54B-308F-4C60-8E0F-522EE31279C8}" srcId="{E2516C78-A5E1-44A6-AD03-1CA301922306}" destId="{71D7293F-600F-4CB5-9A41-CEB4F8E92A33}" srcOrd="0" destOrd="0" parTransId="{A50B7E80-D809-4C1C-9B30-9A5E1B519D6B}" sibTransId="{57402F0F-88F9-444D-A5C6-3E721A661AC5}"/>
    <dgm:cxn modelId="{FBCE6175-DEDB-4BFE-9ED6-C19C762C392C}" type="presOf" srcId="{2E52B262-DCF2-4818-B168-86541248031E}" destId="{5B21A14D-C801-4364-8365-8CD56B2BB4B1}" srcOrd="0" destOrd="0" presId="urn:microsoft.com/office/officeart/2005/8/layout/vList2"/>
    <dgm:cxn modelId="{6A9E0AB8-1C24-415E-BA3A-A8B3714F4403}" type="presParOf" srcId="{E3B562E7-F934-4B7D-8D8A-C8B1143F3F31}" destId="{8A0C0801-81A2-4E88-9382-8192B0DA5D4A}" srcOrd="0" destOrd="0" presId="urn:microsoft.com/office/officeart/2005/8/layout/vList2"/>
    <dgm:cxn modelId="{E0259DDA-C0CB-4C90-8C3D-6D100FC4B03D}" type="presParOf" srcId="{E3B562E7-F934-4B7D-8D8A-C8B1143F3F31}" destId="{4AFD11EE-5F38-43EA-ADA5-D28A88B94CD8}" srcOrd="1" destOrd="0" presId="urn:microsoft.com/office/officeart/2005/8/layout/vList2"/>
    <dgm:cxn modelId="{C84C2B25-ED7A-4551-A637-028CCF94BA64}" type="presParOf" srcId="{E3B562E7-F934-4B7D-8D8A-C8B1143F3F31}" destId="{D8AC196A-1042-45D4-8BDC-A1CDB760D3CF}" srcOrd="2" destOrd="0" presId="urn:microsoft.com/office/officeart/2005/8/layout/vList2"/>
    <dgm:cxn modelId="{28B0413D-BF6D-47E4-97DA-01B09BFE7F1D}" type="presParOf" srcId="{E3B562E7-F934-4B7D-8D8A-C8B1143F3F31}" destId="{79F9C6EF-8DD0-4EF2-A6E5-4318C03339B0}" srcOrd="3" destOrd="0" presId="urn:microsoft.com/office/officeart/2005/8/layout/vList2"/>
    <dgm:cxn modelId="{3AB4D258-17DC-40DF-9020-E6AE975892B7}" type="presParOf" srcId="{E3B562E7-F934-4B7D-8D8A-C8B1143F3F31}" destId="{5B21A14D-C801-4364-8365-8CD56B2BB4B1}" srcOrd="4" destOrd="0" presId="urn:microsoft.com/office/officeart/2005/8/layout/vList2"/>
    <dgm:cxn modelId="{3A1A4BD2-FB00-42D3-AD17-A14789B90C79}" type="presParOf" srcId="{E3B562E7-F934-4B7D-8D8A-C8B1143F3F31}" destId="{8042D4FF-7FAE-4A84-835D-7DA7F29612E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333B30-643F-4E3C-A3DB-3D1BC7A71EC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D0A4BDD6-06D0-4604-9172-D6D17354C78D}">
      <dgm:prSet/>
      <dgm:spPr/>
      <dgm:t>
        <a:bodyPr/>
        <a:lstStyle/>
        <a:p>
          <a:pPr algn="ctr" rtl="0"/>
          <a:r>
            <a:rPr lang="tr-TR" b="1" dirty="0" smtClean="0"/>
            <a:t>Çocuklukta en sık görülen 2 </a:t>
          </a:r>
          <a:r>
            <a:rPr lang="tr-TR" b="1" dirty="0" err="1" smtClean="0"/>
            <a:t>otoimmün</a:t>
          </a:r>
          <a:r>
            <a:rPr lang="tr-TR" b="1" dirty="0" smtClean="0"/>
            <a:t> hastalık</a:t>
          </a:r>
          <a:br>
            <a:rPr lang="tr-TR" b="1" dirty="0" smtClean="0"/>
          </a:br>
          <a:r>
            <a:rPr lang="tr-TR" b="1" dirty="0" smtClean="0"/>
            <a:t>Tip 1 diyabet (T1DM)  ve </a:t>
          </a:r>
          <a:r>
            <a:rPr lang="tr-TR" b="1" dirty="0" err="1" smtClean="0"/>
            <a:t>çölyak</a:t>
          </a:r>
          <a:r>
            <a:rPr lang="tr-TR" b="1" dirty="0" smtClean="0"/>
            <a:t> hastalığı (ÇH)</a:t>
          </a:r>
          <a:endParaRPr lang="tr-TR" dirty="0"/>
        </a:p>
      </dgm:t>
    </dgm:pt>
    <dgm:pt modelId="{6F53028B-B3C0-4692-A24F-CD14AA374F36}" type="parTrans" cxnId="{9A9424B0-E49C-4D4D-B86D-C2C3D4032486}">
      <dgm:prSet/>
      <dgm:spPr/>
      <dgm:t>
        <a:bodyPr/>
        <a:lstStyle/>
        <a:p>
          <a:endParaRPr lang="tr-TR"/>
        </a:p>
      </dgm:t>
    </dgm:pt>
    <dgm:pt modelId="{D20229F1-01B8-4324-8087-157CE4DDB899}" type="sibTrans" cxnId="{9A9424B0-E49C-4D4D-B86D-C2C3D4032486}">
      <dgm:prSet/>
      <dgm:spPr/>
      <dgm:t>
        <a:bodyPr/>
        <a:lstStyle/>
        <a:p>
          <a:endParaRPr lang="tr-TR"/>
        </a:p>
      </dgm:t>
    </dgm:pt>
    <dgm:pt modelId="{D3D3073F-3262-46D3-AE5E-A60E80F94C85}" type="pres">
      <dgm:prSet presAssocID="{7D333B30-643F-4E3C-A3DB-3D1BC7A71E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96CC090-E327-4521-82BC-DA6844E6922C}" type="pres">
      <dgm:prSet presAssocID="{D0A4BDD6-06D0-4604-9172-D6D17354C78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A9424B0-E49C-4D4D-B86D-C2C3D4032486}" srcId="{7D333B30-643F-4E3C-A3DB-3D1BC7A71EC5}" destId="{D0A4BDD6-06D0-4604-9172-D6D17354C78D}" srcOrd="0" destOrd="0" parTransId="{6F53028B-B3C0-4692-A24F-CD14AA374F36}" sibTransId="{D20229F1-01B8-4324-8087-157CE4DDB899}"/>
    <dgm:cxn modelId="{DE5BC323-6AB0-44D2-9981-33E3F93FAB06}" type="presOf" srcId="{7D333B30-643F-4E3C-A3DB-3D1BC7A71EC5}" destId="{D3D3073F-3262-46D3-AE5E-A60E80F94C85}" srcOrd="0" destOrd="0" presId="urn:microsoft.com/office/officeart/2005/8/layout/vList2"/>
    <dgm:cxn modelId="{DBDA8043-F3FA-4F91-A231-5AEC1F12055B}" type="presOf" srcId="{D0A4BDD6-06D0-4604-9172-D6D17354C78D}" destId="{196CC090-E327-4521-82BC-DA6844E6922C}" srcOrd="0" destOrd="0" presId="urn:microsoft.com/office/officeart/2005/8/layout/vList2"/>
    <dgm:cxn modelId="{DB5ECFF5-2D1E-47D2-993E-EC15F3CE37DA}" type="presParOf" srcId="{D3D3073F-3262-46D3-AE5E-A60E80F94C85}" destId="{196CC090-E327-4521-82BC-DA6844E6922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58F6C9F0-25BC-4C75-B48A-AD857CE2CC47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24D12CA4-A901-45C1-9246-A39AF4ED6A80}">
      <dgm:prSet/>
      <dgm:spPr/>
      <dgm:t>
        <a:bodyPr/>
        <a:lstStyle/>
        <a:p>
          <a:pPr rtl="0"/>
          <a:r>
            <a:rPr lang="en-US" b="1" dirty="0" smtClean="0"/>
            <a:t>8–45 y</a:t>
          </a:r>
          <a:r>
            <a:rPr lang="tr-TR" b="1" dirty="0" smtClean="0"/>
            <a:t>aş </a:t>
          </a:r>
          <a:r>
            <a:rPr lang="tr-TR" b="1" dirty="0" err="1" smtClean="0"/>
            <a:t>ÇH’lı</a:t>
          </a:r>
          <a:r>
            <a:rPr lang="tr-TR" b="1" dirty="0" smtClean="0"/>
            <a:t> 51 olgu</a:t>
          </a:r>
          <a:endParaRPr lang="tr-TR" b="1" dirty="0"/>
        </a:p>
      </dgm:t>
    </dgm:pt>
    <dgm:pt modelId="{4535F1FE-2856-42E7-9690-3612E7D17B60}" type="parTrans" cxnId="{818E9EBA-E678-4D5F-8F51-9D7118468B0C}">
      <dgm:prSet/>
      <dgm:spPr/>
      <dgm:t>
        <a:bodyPr/>
        <a:lstStyle/>
        <a:p>
          <a:endParaRPr lang="tr-TR" b="1"/>
        </a:p>
      </dgm:t>
    </dgm:pt>
    <dgm:pt modelId="{D4533D2E-FBF5-4DB2-8183-1F83A44FEF84}" type="sibTrans" cxnId="{818E9EBA-E678-4D5F-8F51-9D7118468B0C}">
      <dgm:prSet/>
      <dgm:spPr/>
      <dgm:t>
        <a:bodyPr/>
        <a:lstStyle/>
        <a:p>
          <a:endParaRPr lang="tr-TR" b="1"/>
        </a:p>
      </dgm:t>
    </dgm:pt>
    <dgm:pt modelId="{C0711F72-F20E-4A86-BD5B-81F1987F9ED3}">
      <dgm:prSet/>
      <dgm:spPr/>
      <dgm:t>
        <a:bodyPr/>
        <a:lstStyle/>
        <a:p>
          <a:pPr rtl="0"/>
          <a:r>
            <a:rPr lang="tr-TR" b="1" dirty="0" smtClean="0"/>
            <a:t>GFD alanlar-almayanlar </a:t>
          </a:r>
          <a:endParaRPr lang="tr-TR" b="1" dirty="0"/>
        </a:p>
      </dgm:t>
    </dgm:pt>
    <dgm:pt modelId="{A2862636-252A-4EB0-B831-EB9BFE31B9F9}" type="parTrans" cxnId="{3D30CFFD-7E88-44C5-9138-6D518B1E1015}">
      <dgm:prSet/>
      <dgm:spPr/>
      <dgm:t>
        <a:bodyPr/>
        <a:lstStyle/>
        <a:p>
          <a:endParaRPr lang="tr-TR" b="1"/>
        </a:p>
      </dgm:t>
    </dgm:pt>
    <dgm:pt modelId="{1F7E1722-49EF-44FC-8DCB-8530CDFF2715}" type="sibTrans" cxnId="{3D30CFFD-7E88-44C5-9138-6D518B1E1015}">
      <dgm:prSet/>
      <dgm:spPr/>
      <dgm:t>
        <a:bodyPr/>
        <a:lstStyle/>
        <a:p>
          <a:endParaRPr lang="tr-TR" b="1"/>
        </a:p>
      </dgm:t>
    </dgm:pt>
    <dgm:pt modelId="{5A1395EA-B4F7-4C50-9125-992C92AE94E9}">
      <dgm:prSet/>
      <dgm:spPr/>
      <dgm:t>
        <a:bodyPr/>
        <a:lstStyle/>
        <a:p>
          <a:pPr rtl="0"/>
          <a:r>
            <a:rPr lang="en-US" b="1" smtClean="0"/>
            <a:t>HbA1c </a:t>
          </a:r>
          <a:r>
            <a:rPr lang="tr-TR" b="1" smtClean="0"/>
            <a:t>ve sürekli glukoz izlemi (1 yıl)</a:t>
          </a:r>
          <a:endParaRPr lang="tr-TR" b="1"/>
        </a:p>
      </dgm:t>
    </dgm:pt>
    <dgm:pt modelId="{29A1D784-79F1-471C-B676-6697187D1231}" type="parTrans" cxnId="{226C32FA-6341-4CF7-A54D-78EA1139233B}">
      <dgm:prSet/>
      <dgm:spPr/>
      <dgm:t>
        <a:bodyPr/>
        <a:lstStyle/>
        <a:p>
          <a:endParaRPr lang="tr-TR" b="1"/>
        </a:p>
      </dgm:t>
    </dgm:pt>
    <dgm:pt modelId="{605EF664-3330-404D-AB56-3D9509F0332D}" type="sibTrans" cxnId="{226C32FA-6341-4CF7-A54D-78EA1139233B}">
      <dgm:prSet/>
      <dgm:spPr/>
      <dgm:t>
        <a:bodyPr/>
        <a:lstStyle/>
        <a:p>
          <a:endParaRPr lang="tr-TR" b="1"/>
        </a:p>
      </dgm:t>
    </dgm:pt>
    <dgm:pt modelId="{11BFA10F-B7AD-4986-98B7-9F258805E2F8}">
      <dgm:prSet/>
      <dgm:spPr/>
      <dgm:t>
        <a:bodyPr/>
        <a:lstStyle/>
        <a:p>
          <a:pPr rtl="0"/>
          <a:r>
            <a:rPr lang="en-US" b="1" dirty="0" smtClean="0"/>
            <a:t>HbA1c </a:t>
          </a:r>
          <a:r>
            <a:rPr lang="tr-TR" b="1" dirty="0" smtClean="0"/>
            <a:t>farklı değil</a:t>
          </a:r>
          <a:endParaRPr lang="tr-TR" b="1" dirty="0"/>
        </a:p>
      </dgm:t>
    </dgm:pt>
    <dgm:pt modelId="{8050B165-F0CE-4DB1-8ED2-40B8A1F31AF4}" type="parTrans" cxnId="{5E99F5CC-30A6-4B63-AF1B-46FD158D8F98}">
      <dgm:prSet/>
      <dgm:spPr/>
      <dgm:t>
        <a:bodyPr/>
        <a:lstStyle/>
        <a:p>
          <a:endParaRPr lang="tr-TR" b="1"/>
        </a:p>
      </dgm:t>
    </dgm:pt>
    <dgm:pt modelId="{62C0F459-47AE-4453-BAB8-708577EF0E51}" type="sibTrans" cxnId="{5E99F5CC-30A6-4B63-AF1B-46FD158D8F98}">
      <dgm:prSet/>
      <dgm:spPr/>
      <dgm:t>
        <a:bodyPr/>
        <a:lstStyle/>
        <a:p>
          <a:endParaRPr lang="tr-TR" b="1"/>
        </a:p>
      </dgm:t>
    </dgm:pt>
    <dgm:pt modelId="{6595FE80-64FA-4221-84C7-785F0C630D45}">
      <dgm:prSet/>
      <dgm:spPr/>
      <dgm:t>
        <a:bodyPr/>
        <a:lstStyle/>
        <a:p>
          <a:pPr rtl="0"/>
          <a:r>
            <a:rPr lang="tr-TR" b="1" dirty="0" err="1" smtClean="0"/>
            <a:t>Posprandial</a:t>
          </a:r>
          <a:r>
            <a:rPr lang="tr-TR" b="1" dirty="0" smtClean="0"/>
            <a:t> </a:t>
          </a:r>
          <a:r>
            <a:rPr lang="tr-TR" b="1" dirty="0" err="1" smtClean="0"/>
            <a:t>glukoz</a:t>
          </a:r>
          <a:r>
            <a:rPr lang="tr-TR" b="1" dirty="0" smtClean="0"/>
            <a:t> artışı GFD ile daha fazla (</a:t>
          </a:r>
          <a:r>
            <a:rPr lang="tr-TR" b="1" dirty="0" err="1" smtClean="0"/>
            <a:t>mukozal</a:t>
          </a:r>
          <a:r>
            <a:rPr lang="tr-TR" b="1" dirty="0" smtClean="0"/>
            <a:t> düzelme?)</a:t>
          </a:r>
          <a:endParaRPr lang="tr-TR" b="1" dirty="0"/>
        </a:p>
      </dgm:t>
    </dgm:pt>
    <dgm:pt modelId="{2A329AA8-AF93-4052-BA10-2638C1EE1311}" type="parTrans" cxnId="{E10CE87B-41E1-48D9-868E-51BA3B118997}">
      <dgm:prSet/>
      <dgm:spPr/>
      <dgm:t>
        <a:bodyPr/>
        <a:lstStyle/>
        <a:p>
          <a:endParaRPr lang="tr-TR" b="1"/>
        </a:p>
      </dgm:t>
    </dgm:pt>
    <dgm:pt modelId="{CD108ED1-6E81-43E6-BC48-C7993296E902}" type="sibTrans" cxnId="{E10CE87B-41E1-48D9-868E-51BA3B118997}">
      <dgm:prSet/>
      <dgm:spPr/>
      <dgm:t>
        <a:bodyPr/>
        <a:lstStyle/>
        <a:p>
          <a:endParaRPr lang="tr-TR" b="1"/>
        </a:p>
      </dgm:t>
    </dgm:pt>
    <dgm:pt modelId="{DD6236DE-EA14-49AD-A29B-36E2DBC4644B}" type="pres">
      <dgm:prSet presAssocID="{58F6C9F0-25BC-4C75-B48A-AD857CE2CC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815F448-157C-48BF-BF68-19A991D5D068}" type="pres">
      <dgm:prSet presAssocID="{24D12CA4-A901-45C1-9246-A39AF4ED6A8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7DDE9B5-6044-4575-8EAB-9CB39804E134}" type="pres">
      <dgm:prSet presAssocID="{D4533D2E-FBF5-4DB2-8183-1F83A44FEF84}" presName="spacer" presStyleCnt="0"/>
      <dgm:spPr/>
    </dgm:pt>
    <dgm:pt modelId="{25CA5A06-F318-45AE-936B-C0BA97B1A021}" type="pres">
      <dgm:prSet presAssocID="{C0711F72-F20E-4A86-BD5B-81F1987F9ED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A5D38CD-E8DA-4703-849C-BD8A091777E1}" type="pres">
      <dgm:prSet presAssocID="{1F7E1722-49EF-44FC-8DCB-8530CDFF2715}" presName="spacer" presStyleCnt="0"/>
      <dgm:spPr/>
    </dgm:pt>
    <dgm:pt modelId="{D2B2B217-2DE7-4C5B-98B7-3719FEE4FCA5}" type="pres">
      <dgm:prSet presAssocID="{5A1395EA-B4F7-4C50-9125-992C92AE94E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51E41E3-4E0B-4E6F-ADA6-F030B99815D5}" type="pres">
      <dgm:prSet presAssocID="{5A1395EA-B4F7-4C50-9125-992C92AE94E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E99F5CC-30A6-4B63-AF1B-46FD158D8F98}" srcId="{5A1395EA-B4F7-4C50-9125-992C92AE94E9}" destId="{11BFA10F-B7AD-4986-98B7-9F258805E2F8}" srcOrd="0" destOrd="0" parTransId="{8050B165-F0CE-4DB1-8ED2-40B8A1F31AF4}" sibTransId="{62C0F459-47AE-4453-BAB8-708577EF0E51}"/>
    <dgm:cxn modelId="{8FA01996-44F0-478D-AD31-E3DF6C436B38}" type="presOf" srcId="{C0711F72-F20E-4A86-BD5B-81F1987F9ED3}" destId="{25CA5A06-F318-45AE-936B-C0BA97B1A021}" srcOrd="0" destOrd="0" presId="urn:microsoft.com/office/officeart/2005/8/layout/vList2"/>
    <dgm:cxn modelId="{9A3EBB42-E23E-4174-9B9D-3BC732458C38}" type="presOf" srcId="{5A1395EA-B4F7-4C50-9125-992C92AE94E9}" destId="{D2B2B217-2DE7-4C5B-98B7-3719FEE4FCA5}" srcOrd="0" destOrd="0" presId="urn:microsoft.com/office/officeart/2005/8/layout/vList2"/>
    <dgm:cxn modelId="{3D30CFFD-7E88-44C5-9138-6D518B1E1015}" srcId="{58F6C9F0-25BC-4C75-B48A-AD857CE2CC47}" destId="{C0711F72-F20E-4A86-BD5B-81F1987F9ED3}" srcOrd="1" destOrd="0" parTransId="{A2862636-252A-4EB0-B831-EB9BFE31B9F9}" sibTransId="{1F7E1722-49EF-44FC-8DCB-8530CDFF2715}"/>
    <dgm:cxn modelId="{E10CE87B-41E1-48D9-868E-51BA3B118997}" srcId="{5A1395EA-B4F7-4C50-9125-992C92AE94E9}" destId="{6595FE80-64FA-4221-84C7-785F0C630D45}" srcOrd="1" destOrd="0" parTransId="{2A329AA8-AF93-4052-BA10-2638C1EE1311}" sibTransId="{CD108ED1-6E81-43E6-BC48-C7993296E902}"/>
    <dgm:cxn modelId="{226C32FA-6341-4CF7-A54D-78EA1139233B}" srcId="{58F6C9F0-25BC-4C75-B48A-AD857CE2CC47}" destId="{5A1395EA-B4F7-4C50-9125-992C92AE94E9}" srcOrd="2" destOrd="0" parTransId="{29A1D784-79F1-471C-B676-6697187D1231}" sibTransId="{605EF664-3330-404D-AB56-3D9509F0332D}"/>
    <dgm:cxn modelId="{06C5D093-3F72-4EAD-AE81-323D3744643A}" type="presOf" srcId="{11BFA10F-B7AD-4986-98B7-9F258805E2F8}" destId="{051E41E3-4E0B-4E6F-ADA6-F030B99815D5}" srcOrd="0" destOrd="0" presId="urn:microsoft.com/office/officeart/2005/8/layout/vList2"/>
    <dgm:cxn modelId="{818E9EBA-E678-4D5F-8F51-9D7118468B0C}" srcId="{58F6C9F0-25BC-4C75-B48A-AD857CE2CC47}" destId="{24D12CA4-A901-45C1-9246-A39AF4ED6A80}" srcOrd="0" destOrd="0" parTransId="{4535F1FE-2856-42E7-9690-3612E7D17B60}" sibTransId="{D4533D2E-FBF5-4DB2-8183-1F83A44FEF84}"/>
    <dgm:cxn modelId="{1EE0660C-1ACA-4AE7-B93B-39B9739ADDE5}" type="presOf" srcId="{24D12CA4-A901-45C1-9246-A39AF4ED6A80}" destId="{5815F448-157C-48BF-BF68-19A991D5D068}" srcOrd="0" destOrd="0" presId="urn:microsoft.com/office/officeart/2005/8/layout/vList2"/>
    <dgm:cxn modelId="{25533B75-5A4C-4734-B2BC-C454B4146AC7}" type="presOf" srcId="{58F6C9F0-25BC-4C75-B48A-AD857CE2CC47}" destId="{DD6236DE-EA14-49AD-A29B-36E2DBC4644B}" srcOrd="0" destOrd="0" presId="urn:microsoft.com/office/officeart/2005/8/layout/vList2"/>
    <dgm:cxn modelId="{4A860165-5FA2-47D9-97FB-4B0845DD7BE4}" type="presOf" srcId="{6595FE80-64FA-4221-84C7-785F0C630D45}" destId="{051E41E3-4E0B-4E6F-ADA6-F030B99815D5}" srcOrd="0" destOrd="1" presId="urn:microsoft.com/office/officeart/2005/8/layout/vList2"/>
    <dgm:cxn modelId="{67D7A580-676B-448E-8B4E-A977FBE375E8}" type="presParOf" srcId="{DD6236DE-EA14-49AD-A29B-36E2DBC4644B}" destId="{5815F448-157C-48BF-BF68-19A991D5D068}" srcOrd="0" destOrd="0" presId="urn:microsoft.com/office/officeart/2005/8/layout/vList2"/>
    <dgm:cxn modelId="{2D73434C-A0DE-4C70-970B-0DFBE794E7D5}" type="presParOf" srcId="{DD6236DE-EA14-49AD-A29B-36E2DBC4644B}" destId="{17DDE9B5-6044-4575-8EAB-9CB39804E134}" srcOrd="1" destOrd="0" presId="urn:microsoft.com/office/officeart/2005/8/layout/vList2"/>
    <dgm:cxn modelId="{1E17D2E8-84AA-4E4B-A181-5D4663695EE3}" type="presParOf" srcId="{DD6236DE-EA14-49AD-A29B-36E2DBC4644B}" destId="{25CA5A06-F318-45AE-936B-C0BA97B1A021}" srcOrd="2" destOrd="0" presId="urn:microsoft.com/office/officeart/2005/8/layout/vList2"/>
    <dgm:cxn modelId="{9F0C20E4-E0FD-4157-AF68-09290B9680DD}" type="presParOf" srcId="{DD6236DE-EA14-49AD-A29B-36E2DBC4644B}" destId="{9A5D38CD-E8DA-4703-849C-BD8A091777E1}" srcOrd="3" destOrd="0" presId="urn:microsoft.com/office/officeart/2005/8/layout/vList2"/>
    <dgm:cxn modelId="{78DFEF27-9FC5-46F9-ADD4-F3A7A97EA755}" type="presParOf" srcId="{DD6236DE-EA14-49AD-A29B-36E2DBC4644B}" destId="{D2B2B217-2DE7-4C5B-98B7-3719FEE4FCA5}" srcOrd="4" destOrd="0" presId="urn:microsoft.com/office/officeart/2005/8/layout/vList2"/>
    <dgm:cxn modelId="{BD69D2D6-9F47-4EB0-9770-98CDCBEAE958}" type="presParOf" srcId="{DD6236DE-EA14-49AD-A29B-36E2DBC4644B}" destId="{051E41E3-4E0B-4E6F-ADA6-F030B99815D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92B0A9DA-29E8-45DF-91A1-1C92EAEA391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4FB0BB4B-828F-41E9-9648-6D5B2AEB2A08}">
      <dgm:prSet/>
      <dgm:spPr/>
      <dgm:t>
        <a:bodyPr/>
        <a:lstStyle/>
        <a:p>
          <a:pPr rtl="0"/>
          <a:r>
            <a:rPr lang="tr-TR" b="1" dirty="0" err="1" smtClean="0"/>
            <a:t>Glutensiz</a:t>
          </a:r>
          <a:r>
            <a:rPr lang="tr-TR" b="1" dirty="0" smtClean="0"/>
            <a:t> diyet</a:t>
          </a:r>
          <a:endParaRPr lang="tr-TR" dirty="0"/>
        </a:p>
      </dgm:t>
    </dgm:pt>
    <dgm:pt modelId="{36F36869-EE9C-4FBB-914C-125D3D7235E8}" type="parTrans" cxnId="{755EFB3B-80B9-4B87-A841-66C3A9F437E6}">
      <dgm:prSet/>
      <dgm:spPr/>
      <dgm:t>
        <a:bodyPr/>
        <a:lstStyle/>
        <a:p>
          <a:endParaRPr lang="tr-TR"/>
        </a:p>
      </dgm:t>
    </dgm:pt>
    <dgm:pt modelId="{761C3838-0DB9-4AD4-8712-935407F29ACF}" type="sibTrans" cxnId="{755EFB3B-80B9-4B87-A841-66C3A9F437E6}">
      <dgm:prSet/>
      <dgm:spPr/>
      <dgm:t>
        <a:bodyPr/>
        <a:lstStyle/>
        <a:p>
          <a:endParaRPr lang="tr-TR"/>
        </a:p>
      </dgm:t>
    </dgm:pt>
    <dgm:pt modelId="{73ABC09D-156D-41C6-81D2-94224747500B}" type="pres">
      <dgm:prSet presAssocID="{92B0A9DA-29E8-45DF-91A1-1C92EAEA39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377BD39-8FB6-4B59-A9C3-8E73E957EB34}" type="pres">
      <dgm:prSet presAssocID="{4FB0BB4B-828F-41E9-9648-6D5B2AEB2A08}" presName="parentText" presStyleLbl="node1" presStyleIdx="0" presStyleCnt="1" custScaleX="100000" custLinFactNeighborX="-32943" custLinFactNeighborY="-133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101D788-E871-4147-A808-108AA4C6A031}" type="presOf" srcId="{4FB0BB4B-828F-41E9-9648-6D5B2AEB2A08}" destId="{5377BD39-8FB6-4B59-A9C3-8E73E957EB34}" srcOrd="0" destOrd="0" presId="urn:microsoft.com/office/officeart/2005/8/layout/vList2"/>
    <dgm:cxn modelId="{755EFB3B-80B9-4B87-A841-66C3A9F437E6}" srcId="{92B0A9DA-29E8-45DF-91A1-1C92EAEA3913}" destId="{4FB0BB4B-828F-41E9-9648-6D5B2AEB2A08}" srcOrd="0" destOrd="0" parTransId="{36F36869-EE9C-4FBB-914C-125D3D7235E8}" sibTransId="{761C3838-0DB9-4AD4-8712-935407F29ACF}"/>
    <dgm:cxn modelId="{A9EB3D7B-05A6-4FE6-890F-3C8D7EF90082}" type="presOf" srcId="{92B0A9DA-29E8-45DF-91A1-1C92EAEA3913}" destId="{73ABC09D-156D-41C6-81D2-94224747500B}" srcOrd="0" destOrd="0" presId="urn:microsoft.com/office/officeart/2005/8/layout/vList2"/>
    <dgm:cxn modelId="{4A7D50E6-FAED-449F-82D9-B5BA75C79198}" type="presParOf" srcId="{73ABC09D-156D-41C6-81D2-94224747500B}" destId="{5377BD39-8FB6-4B59-A9C3-8E73E957EB3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B18F992E-71E9-4FFB-B8C3-C5CCAA7D84C3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88A67D9A-7E12-4B37-829C-B315FB125D22}">
      <dgm:prSet/>
      <dgm:spPr/>
      <dgm:t>
        <a:bodyPr/>
        <a:lstStyle/>
        <a:p>
          <a:pPr rtl="0"/>
          <a:r>
            <a:rPr lang="tr-TR" b="1" smtClean="0"/>
            <a:t>GFD T1DM’li çocuklarda zor olabilir</a:t>
          </a:r>
          <a:endParaRPr lang="tr-TR"/>
        </a:p>
      </dgm:t>
    </dgm:pt>
    <dgm:pt modelId="{FDE7A843-071E-4E2C-ABA8-79796E471F94}" type="parTrans" cxnId="{4C4A55B8-9A3F-4B7B-8691-5BC6FEC3475C}">
      <dgm:prSet/>
      <dgm:spPr/>
      <dgm:t>
        <a:bodyPr/>
        <a:lstStyle/>
        <a:p>
          <a:endParaRPr lang="tr-TR"/>
        </a:p>
      </dgm:t>
    </dgm:pt>
    <dgm:pt modelId="{3692EB76-1023-4450-A3E6-32CD4F4B3382}" type="sibTrans" cxnId="{4C4A55B8-9A3F-4B7B-8691-5BC6FEC3475C}">
      <dgm:prSet/>
      <dgm:spPr/>
      <dgm:t>
        <a:bodyPr/>
        <a:lstStyle/>
        <a:p>
          <a:endParaRPr lang="tr-TR"/>
        </a:p>
      </dgm:t>
    </dgm:pt>
    <dgm:pt modelId="{D2B2FE94-31EF-4E67-9687-53588F5BE809}">
      <dgm:prSet/>
      <dgm:spPr/>
      <dgm:t>
        <a:bodyPr/>
        <a:lstStyle/>
        <a:p>
          <a:pPr rtl="0"/>
          <a:r>
            <a:rPr lang="tr-TR" b="1" dirty="0" smtClean="0"/>
            <a:t>Pahalıdır-besinsel eksikliklere/fazlalıklara yol açabilir</a:t>
          </a:r>
          <a:endParaRPr lang="tr-TR" dirty="0"/>
        </a:p>
      </dgm:t>
    </dgm:pt>
    <dgm:pt modelId="{1F4813FA-67B7-4924-AF43-6CABE4DECCBF}" type="parTrans" cxnId="{01567398-3D3F-46A2-8C37-8A1BC7D4F2BC}">
      <dgm:prSet/>
      <dgm:spPr/>
      <dgm:t>
        <a:bodyPr/>
        <a:lstStyle/>
        <a:p>
          <a:endParaRPr lang="tr-TR"/>
        </a:p>
      </dgm:t>
    </dgm:pt>
    <dgm:pt modelId="{0A39502A-39B0-41FC-8EE4-237ABECA57F5}" type="sibTrans" cxnId="{01567398-3D3F-46A2-8C37-8A1BC7D4F2BC}">
      <dgm:prSet/>
      <dgm:spPr/>
      <dgm:t>
        <a:bodyPr/>
        <a:lstStyle/>
        <a:p>
          <a:endParaRPr lang="tr-TR"/>
        </a:p>
      </dgm:t>
    </dgm:pt>
    <dgm:pt modelId="{19554400-BF44-47CA-AA70-84F32187FFB8}">
      <dgm:prSet/>
      <dgm:spPr/>
      <dgm:t>
        <a:bodyPr/>
        <a:lstStyle/>
        <a:p>
          <a:pPr rtl="0"/>
          <a:r>
            <a:rPr lang="tr-TR" b="1" smtClean="0"/>
            <a:t>Birçok glutensiz ürün yağ ve şekerden zengindir</a:t>
          </a:r>
          <a:endParaRPr lang="tr-TR"/>
        </a:p>
      </dgm:t>
    </dgm:pt>
    <dgm:pt modelId="{1D8D7829-C5D9-4BBB-924A-040F9C288F99}" type="parTrans" cxnId="{06C38433-9234-4027-A8B7-717734D0D07B}">
      <dgm:prSet/>
      <dgm:spPr/>
      <dgm:t>
        <a:bodyPr/>
        <a:lstStyle/>
        <a:p>
          <a:endParaRPr lang="tr-TR"/>
        </a:p>
      </dgm:t>
    </dgm:pt>
    <dgm:pt modelId="{65D8EA1B-CA91-42B9-9489-0C1230DCAF48}" type="sibTrans" cxnId="{06C38433-9234-4027-A8B7-717734D0D07B}">
      <dgm:prSet/>
      <dgm:spPr/>
      <dgm:t>
        <a:bodyPr/>
        <a:lstStyle/>
        <a:p>
          <a:endParaRPr lang="tr-TR"/>
        </a:p>
      </dgm:t>
    </dgm:pt>
    <dgm:pt modelId="{D89E0EE3-85DC-4D04-A30D-1DF05C95896E}">
      <dgm:prSet/>
      <dgm:spPr/>
      <dgm:t>
        <a:bodyPr/>
        <a:lstStyle/>
        <a:p>
          <a:pPr rtl="0"/>
          <a:r>
            <a:rPr lang="tr-TR" b="1" dirty="0" smtClean="0"/>
            <a:t>KV ve </a:t>
          </a:r>
          <a:r>
            <a:rPr lang="tr-TR" b="1" dirty="0" err="1" smtClean="0"/>
            <a:t>metabolik</a:t>
          </a:r>
          <a:r>
            <a:rPr lang="tr-TR" b="1" dirty="0" smtClean="0"/>
            <a:t> komplikasyonlara yatkınlık</a:t>
          </a:r>
          <a:endParaRPr lang="tr-TR" dirty="0"/>
        </a:p>
      </dgm:t>
    </dgm:pt>
    <dgm:pt modelId="{07F04493-78A7-4208-86FF-DE834046BF95}" type="parTrans" cxnId="{FD29D173-A6E7-4729-81E4-630B2CB2DB6A}">
      <dgm:prSet/>
      <dgm:spPr/>
      <dgm:t>
        <a:bodyPr/>
        <a:lstStyle/>
        <a:p>
          <a:endParaRPr lang="tr-TR"/>
        </a:p>
      </dgm:t>
    </dgm:pt>
    <dgm:pt modelId="{2878DE82-7F2D-4AC0-A41B-E7B34FA927A8}" type="sibTrans" cxnId="{FD29D173-A6E7-4729-81E4-630B2CB2DB6A}">
      <dgm:prSet/>
      <dgm:spPr/>
      <dgm:t>
        <a:bodyPr/>
        <a:lstStyle/>
        <a:p>
          <a:endParaRPr lang="tr-TR"/>
        </a:p>
      </dgm:t>
    </dgm:pt>
    <dgm:pt modelId="{02ECEB24-A065-459C-B8A5-F23E68C61B51}">
      <dgm:prSet/>
      <dgm:spPr/>
      <dgm:t>
        <a:bodyPr/>
        <a:lstStyle/>
        <a:p>
          <a:pPr rtl="0"/>
          <a:r>
            <a:rPr lang="tr-TR" b="1" dirty="0" err="1" smtClean="0"/>
            <a:t>Suboptimal</a:t>
          </a:r>
          <a:r>
            <a:rPr lang="tr-TR" b="1" dirty="0" smtClean="0"/>
            <a:t> beslenme T1DM’de de zaten önemli sorun</a:t>
          </a:r>
          <a:endParaRPr lang="tr-TR" dirty="0"/>
        </a:p>
      </dgm:t>
    </dgm:pt>
    <dgm:pt modelId="{9BDDAC15-3C29-4CF1-8167-2BFEE9913617}" type="parTrans" cxnId="{C1960479-EF50-48C2-B59C-49ADB78EAF79}">
      <dgm:prSet/>
      <dgm:spPr/>
      <dgm:t>
        <a:bodyPr/>
        <a:lstStyle/>
        <a:p>
          <a:endParaRPr lang="tr-TR"/>
        </a:p>
      </dgm:t>
    </dgm:pt>
    <dgm:pt modelId="{C464A508-5C06-42AD-A2EA-686B971E766B}" type="sibTrans" cxnId="{C1960479-EF50-48C2-B59C-49ADB78EAF79}">
      <dgm:prSet/>
      <dgm:spPr/>
      <dgm:t>
        <a:bodyPr/>
        <a:lstStyle/>
        <a:p>
          <a:endParaRPr lang="tr-TR"/>
        </a:p>
      </dgm:t>
    </dgm:pt>
    <dgm:pt modelId="{FF3BE51B-A1A4-440B-B6EF-C37175BFDFF2}">
      <dgm:prSet/>
      <dgm:spPr/>
      <dgm:t>
        <a:bodyPr/>
        <a:lstStyle/>
        <a:p>
          <a:pPr rtl="0"/>
          <a:r>
            <a:rPr lang="tr-TR" b="1" smtClean="0"/>
            <a:t>Zorluklara rağmen GFD iyi adapte edilebilir</a:t>
          </a:r>
          <a:endParaRPr lang="tr-TR"/>
        </a:p>
      </dgm:t>
    </dgm:pt>
    <dgm:pt modelId="{6DD6E91A-B906-4519-8C99-2031E90C9A8F}" type="parTrans" cxnId="{50A39360-6B77-49C2-B05D-2D6FBD0F18B1}">
      <dgm:prSet/>
      <dgm:spPr/>
      <dgm:t>
        <a:bodyPr/>
        <a:lstStyle/>
        <a:p>
          <a:endParaRPr lang="tr-TR"/>
        </a:p>
      </dgm:t>
    </dgm:pt>
    <dgm:pt modelId="{FD75F181-2435-4A57-ABB2-C74A6A9EE332}" type="sibTrans" cxnId="{50A39360-6B77-49C2-B05D-2D6FBD0F18B1}">
      <dgm:prSet/>
      <dgm:spPr/>
      <dgm:t>
        <a:bodyPr/>
        <a:lstStyle/>
        <a:p>
          <a:endParaRPr lang="tr-TR"/>
        </a:p>
      </dgm:t>
    </dgm:pt>
    <dgm:pt modelId="{284F274D-AFE1-452F-BF03-B79A63BE38C4}">
      <dgm:prSet/>
      <dgm:spPr/>
      <dgm:t>
        <a:bodyPr/>
        <a:lstStyle/>
        <a:p>
          <a:pPr rtl="0"/>
          <a:r>
            <a:rPr lang="tr-TR" b="1" dirty="0" smtClean="0"/>
            <a:t>T1DM </a:t>
          </a:r>
          <a:r>
            <a:rPr lang="tr-TR" b="1" dirty="0" err="1" smtClean="0"/>
            <a:t>metabolik</a:t>
          </a:r>
          <a:r>
            <a:rPr lang="tr-TR" b="1" dirty="0" smtClean="0"/>
            <a:t> dengesi için zarar vermez</a:t>
          </a:r>
          <a:endParaRPr lang="tr-TR" dirty="0"/>
        </a:p>
      </dgm:t>
    </dgm:pt>
    <dgm:pt modelId="{480236D5-2111-46CC-B3CB-985C4DF9C171}" type="parTrans" cxnId="{33675E0C-22F5-45EB-B340-BC1848CF1478}">
      <dgm:prSet/>
      <dgm:spPr/>
      <dgm:t>
        <a:bodyPr/>
        <a:lstStyle/>
        <a:p>
          <a:endParaRPr lang="tr-TR"/>
        </a:p>
      </dgm:t>
    </dgm:pt>
    <dgm:pt modelId="{F3534FB9-D614-4CB2-A6CF-6439F0ECF0A6}" type="sibTrans" cxnId="{33675E0C-22F5-45EB-B340-BC1848CF1478}">
      <dgm:prSet/>
      <dgm:spPr/>
      <dgm:t>
        <a:bodyPr/>
        <a:lstStyle/>
        <a:p>
          <a:endParaRPr lang="tr-TR"/>
        </a:p>
      </dgm:t>
    </dgm:pt>
    <dgm:pt modelId="{835256ED-8206-42B4-912D-138D618D5662}">
      <dgm:prSet/>
      <dgm:spPr/>
      <dgm:t>
        <a:bodyPr/>
        <a:lstStyle/>
        <a:p>
          <a:pPr rtl="0"/>
          <a:r>
            <a:rPr lang="tr-TR" b="1" dirty="0" smtClean="0"/>
            <a:t>Sıkı GFD </a:t>
          </a:r>
          <a:r>
            <a:rPr lang="tr-TR" b="1" dirty="0" err="1" smtClean="0"/>
            <a:t>glisemik</a:t>
          </a:r>
          <a:r>
            <a:rPr lang="tr-TR" b="1" dirty="0" smtClean="0"/>
            <a:t> kontrolü iyileştirir ve </a:t>
          </a:r>
          <a:r>
            <a:rPr lang="en-US" b="1" dirty="0" smtClean="0"/>
            <a:t>HbA1c</a:t>
          </a:r>
          <a:r>
            <a:rPr lang="tr-TR" b="1" dirty="0" smtClean="0"/>
            <a:t> düzeyini düzeltir?</a:t>
          </a:r>
          <a:endParaRPr lang="tr-TR" dirty="0"/>
        </a:p>
      </dgm:t>
    </dgm:pt>
    <dgm:pt modelId="{1BBDCFA1-26A7-4C2C-99FF-4F9DDB62A9E8}" type="parTrans" cxnId="{BC33ADD4-4122-4711-BE4F-97D6DEB02A99}">
      <dgm:prSet/>
      <dgm:spPr/>
      <dgm:t>
        <a:bodyPr/>
        <a:lstStyle/>
        <a:p>
          <a:endParaRPr lang="tr-TR"/>
        </a:p>
      </dgm:t>
    </dgm:pt>
    <dgm:pt modelId="{54B98190-A4F2-4236-B54C-63679978B8A9}" type="sibTrans" cxnId="{BC33ADD4-4122-4711-BE4F-97D6DEB02A99}">
      <dgm:prSet/>
      <dgm:spPr/>
      <dgm:t>
        <a:bodyPr/>
        <a:lstStyle/>
        <a:p>
          <a:endParaRPr lang="tr-TR"/>
        </a:p>
      </dgm:t>
    </dgm:pt>
    <dgm:pt modelId="{D92F2D23-ED1A-41B4-AB81-AA786B981933}">
      <dgm:prSet/>
      <dgm:spPr/>
      <dgm:t>
        <a:bodyPr/>
        <a:lstStyle/>
        <a:p>
          <a:pPr rtl="0"/>
          <a:r>
            <a:rPr lang="tr-TR" b="1" dirty="0" smtClean="0"/>
            <a:t>Diyete uyumsuz hastalarda hipoglisemi ve düşük yaşam kalitesi daha sıktır?</a:t>
          </a:r>
          <a:endParaRPr lang="tr-TR" dirty="0"/>
        </a:p>
      </dgm:t>
    </dgm:pt>
    <dgm:pt modelId="{A3E57AB6-26E9-4B6E-8D06-499431B56E2F}" type="parTrans" cxnId="{0C9718EB-983F-4377-90E9-B92654B09066}">
      <dgm:prSet/>
      <dgm:spPr/>
      <dgm:t>
        <a:bodyPr/>
        <a:lstStyle/>
        <a:p>
          <a:endParaRPr lang="tr-TR"/>
        </a:p>
      </dgm:t>
    </dgm:pt>
    <dgm:pt modelId="{1420CAFB-C463-4AC7-9B47-F754CDAF3206}" type="sibTrans" cxnId="{0C9718EB-983F-4377-90E9-B92654B09066}">
      <dgm:prSet/>
      <dgm:spPr/>
      <dgm:t>
        <a:bodyPr/>
        <a:lstStyle/>
        <a:p>
          <a:endParaRPr lang="tr-TR"/>
        </a:p>
      </dgm:t>
    </dgm:pt>
    <dgm:pt modelId="{4DCB5EB9-72A9-4646-91C2-E47624BB22AF}">
      <dgm:prSet/>
      <dgm:spPr/>
      <dgm:t>
        <a:bodyPr/>
        <a:lstStyle/>
        <a:p>
          <a:pPr rtl="0"/>
          <a:r>
            <a:rPr lang="tr-TR" b="1" dirty="0" smtClean="0"/>
            <a:t>Bazı çalışmalarda diyet sonrası diyetsel sorunlar/insülin gereksiniminde artış</a:t>
          </a:r>
          <a:endParaRPr lang="tr-TR" dirty="0"/>
        </a:p>
      </dgm:t>
    </dgm:pt>
    <dgm:pt modelId="{DE9EDADE-C786-4F5C-9260-14FD2CD78B82}" type="parTrans" cxnId="{C8AA2AF7-11D3-4D6E-BE13-4A6236B957E8}">
      <dgm:prSet/>
      <dgm:spPr/>
      <dgm:t>
        <a:bodyPr/>
        <a:lstStyle/>
        <a:p>
          <a:endParaRPr lang="tr-TR"/>
        </a:p>
      </dgm:t>
    </dgm:pt>
    <dgm:pt modelId="{B54273B6-49E8-4A23-8698-4632A7F116ED}" type="sibTrans" cxnId="{C8AA2AF7-11D3-4D6E-BE13-4A6236B957E8}">
      <dgm:prSet/>
      <dgm:spPr/>
      <dgm:t>
        <a:bodyPr/>
        <a:lstStyle/>
        <a:p>
          <a:endParaRPr lang="tr-TR"/>
        </a:p>
      </dgm:t>
    </dgm:pt>
    <dgm:pt modelId="{02108901-D0DE-4DC7-9C4D-0031C7BDF603}" type="pres">
      <dgm:prSet presAssocID="{B18F992E-71E9-4FFB-B8C3-C5CCAA7D84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23759F0-EC2C-4ABC-BCD4-F4CFF8FCAB0A}" type="pres">
      <dgm:prSet presAssocID="{88A67D9A-7E12-4B37-829C-B315FB125D2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646E94D-23C9-4BF5-BDC2-187E37B25F77}" type="pres">
      <dgm:prSet presAssocID="{3692EB76-1023-4450-A3E6-32CD4F4B3382}" presName="spacer" presStyleCnt="0"/>
      <dgm:spPr/>
    </dgm:pt>
    <dgm:pt modelId="{169300F2-2A19-43A7-82CE-CB30C9833CA9}" type="pres">
      <dgm:prSet presAssocID="{D2B2FE94-31EF-4E67-9687-53588F5BE80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65C10B4-2ACC-4F44-A30B-DF68B20F99A7}" type="pres">
      <dgm:prSet presAssocID="{D2B2FE94-31EF-4E67-9687-53588F5BE809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B03AC20-F43A-4A35-84A5-9AD31343E839}" type="pres">
      <dgm:prSet presAssocID="{02ECEB24-A065-459C-B8A5-F23E68C61B5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EEEA604-FB6C-4EEC-9F79-D80B2C470899}" type="pres">
      <dgm:prSet presAssocID="{C464A508-5C06-42AD-A2EA-686B971E766B}" presName="spacer" presStyleCnt="0"/>
      <dgm:spPr/>
    </dgm:pt>
    <dgm:pt modelId="{85A6A627-384B-4344-828C-D3FF9C5484FB}" type="pres">
      <dgm:prSet presAssocID="{FF3BE51B-A1A4-440B-B6EF-C37175BFDFF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52A1B0F-9ADD-4D8A-8809-58DED0EC33E3}" type="pres">
      <dgm:prSet presAssocID="{FF3BE51B-A1A4-440B-B6EF-C37175BFDFF2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15B1ABF-BFE5-40FE-8260-EF93CBBBD19B}" type="presOf" srcId="{D89E0EE3-85DC-4D04-A30D-1DF05C95896E}" destId="{A65C10B4-2ACC-4F44-A30B-DF68B20F99A7}" srcOrd="0" destOrd="1" presId="urn:microsoft.com/office/officeart/2005/8/layout/vList2"/>
    <dgm:cxn modelId="{C1960479-EF50-48C2-B59C-49ADB78EAF79}" srcId="{B18F992E-71E9-4FFB-B8C3-C5CCAA7D84C3}" destId="{02ECEB24-A065-459C-B8A5-F23E68C61B51}" srcOrd="2" destOrd="0" parTransId="{9BDDAC15-3C29-4CF1-8167-2BFEE9913617}" sibTransId="{C464A508-5C06-42AD-A2EA-686B971E766B}"/>
    <dgm:cxn modelId="{BC33ADD4-4122-4711-BE4F-97D6DEB02A99}" srcId="{FF3BE51B-A1A4-440B-B6EF-C37175BFDFF2}" destId="{835256ED-8206-42B4-912D-138D618D5662}" srcOrd="1" destOrd="0" parTransId="{1BBDCFA1-26A7-4C2C-99FF-4F9DDB62A9E8}" sibTransId="{54B98190-A4F2-4236-B54C-63679978B8A9}"/>
    <dgm:cxn modelId="{486BC503-C04C-4BD2-9F20-B93C33807DA7}" type="presOf" srcId="{284F274D-AFE1-452F-BF03-B79A63BE38C4}" destId="{B52A1B0F-9ADD-4D8A-8809-58DED0EC33E3}" srcOrd="0" destOrd="0" presId="urn:microsoft.com/office/officeart/2005/8/layout/vList2"/>
    <dgm:cxn modelId="{F0885E00-2BF5-416D-874F-0C2BE31EE1E8}" type="presOf" srcId="{D92F2D23-ED1A-41B4-AB81-AA786B981933}" destId="{B52A1B0F-9ADD-4D8A-8809-58DED0EC33E3}" srcOrd="0" destOrd="2" presId="urn:microsoft.com/office/officeart/2005/8/layout/vList2"/>
    <dgm:cxn modelId="{0A86ED9B-69CB-4FF7-84DC-EA277A1D0998}" type="presOf" srcId="{FF3BE51B-A1A4-440B-B6EF-C37175BFDFF2}" destId="{85A6A627-384B-4344-828C-D3FF9C5484FB}" srcOrd="0" destOrd="0" presId="urn:microsoft.com/office/officeart/2005/8/layout/vList2"/>
    <dgm:cxn modelId="{18325201-AA24-4AC0-A574-031A0DF06312}" type="presOf" srcId="{835256ED-8206-42B4-912D-138D618D5662}" destId="{B52A1B0F-9ADD-4D8A-8809-58DED0EC33E3}" srcOrd="0" destOrd="1" presId="urn:microsoft.com/office/officeart/2005/8/layout/vList2"/>
    <dgm:cxn modelId="{33675E0C-22F5-45EB-B340-BC1848CF1478}" srcId="{FF3BE51B-A1A4-440B-B6EF-C37175BFDFF2}" destId="{284F274D-AFE1-452F-BF03-B79A63BE38C4}" srcOrd="0" destOrd="0" parTransId="{480236D5-2111-46CC-B3CB-985C4DF9C171}" sibTransId="{F3534FB9-D614-4CB2-A6CF-6439F0ECF0A6}"/>
    <dgm:cxn modelId="{0E49C921-6BD7-4731-AE1E-3A2431C7DC30}" type="presOf" srcId="{B18F992E-71E9-4FFB-B8C3-C5CCAA7D84C3}" destId="{02108901-D0DE-4DC7-9C4D-0031C7BDF603}" srcOrd="0" destOrd="0" presId="urn:microsoft.com/office/officeart/2005/8/layout/vList2"/>
    <dgm:cxn modelId="{4C4A55B8-9A3F-4B7B-8691-5BC6FEC3475C}" srcId="{B18F992E-71E9-4FFB-B8C3-C5CCAA7D84C3}" destId="{88A67D9A-7E12-4B37-829C-B315FB125D22}" srcOrd="0" destOrd="0" parTransId="{FDE7A843-071E-4E2C-ABA8-79796E471F94}" sibTransId="{3692EB76-1023-4450-A3E6-32CD4F4B3382}"/>
    <dgm:cxn modelId="{06C38433-9234-4027-A8B7-717734D0D07B}" srcId="{D2B2FE94-31EF-4E67-9687-53588F5BE809}" destId="{19554400-BF44-47CA-AA70-84F32187FFB8}" srcOrd="0" destOrd="0" parTransId="{1D8D7829-C5D9-4BBB-924A-040F9C288F99}" sibTransId="{65D8EA1B-CA91-42B9-9489-0C1230DCAF48}"/>
    <dgm:cxn modelId="{C6F70046-EC3C-48E6-9397-160AC03E1ED4}" type="presOf" srcId="{D2B2FE94-31EF-4E67-9687-53588F5BE809}" destId="{169300F2-2A19-43A7-82CE-CB30C9833CA9}" srcOrd="0" destOrd="0" presId="urn:microsoft.com/office/officeart/2005/8/layout/vList2"/>
    <dgm:cxn modelId="{FD29D173-A6E7-4729-81E4-630B2CB2DB6A}" srcId="{D2B2FE94-31EF-4E67-9687-53588F5BE809}" destId="{D89E0EE3-85DC-4D04-A30D-1DF05C95896E}" srcOrd="1" destOrd="0" parTransId="{07F04493-78A7-4208-86FF-DE834046BF95}" sibTransId="{2878DE82-7F2D-4AC0-A41B-E7B34FA927A8}"/>
    <dgm:cxn modelId="{C444A1C9-626D-4165-99E1-022BDB5C4EFF}" type="presOf" srcId="{02ECEB24-A065-459C-B8A5-F23E68C61B51}" destId="{4B03AC20-F43A-4A35-84A5-9AD31343E839}" srcOrd="0" destOrd="0" presId="urn:microsoft.com/office/officeart/2005/8/layout/vList2"/>
    <dgm:cxn modelId="{0C9718EB-983F-4377-90E9-B92654B09066}" srcId="{FF3BE51B-A1A4-440B-B6EF-C37175BFDFF2}" destId="{D92F2D23-ED1A-41B4-AB81-AA786B981933}" srcOrd="2" destOrd="0" parTransId="{A3E57AB6-26E9-4B6E-8D06-499431B56E2F}" sibTransId="{1420CAFB-C463-4AC7-9B47-F754CDAF3206}"/>
    <dgm:cxn modelId="{AB475436-1E60-4105-86AA-F06A8814D93C}" type="presOf" srcId="{4DCB5EB9-72A9-4646-91C2-E47624BB22AF}" destId="{B52A1B0F-9ADD-4D8A-8809-58DED0EC33E3}" srcOrd="0" destOrd="3" presId="urn:microsoft.com/office/officeart/2005/8/layout/vList2"/>
    <dgm:cxn modelId="{CAC5BA08-2E8C-40BF-BF86-9438564325C7}" type="presOf" srcId="{19554400-BF44-47CA-AA70-84F32187FFB8}" destId="{A65C10B4-2ACC-4F44-A30B-DF68B20F99A7}" srcOrd="0" destOrd="0" presId="urn:microsoft.com/office/officeart/2005/8/layout/vList2"/>
    <dgm:cxn modelId="{01567398-3D3F-46A2-8C37-8A1BC7D4F2BC}" srcId="{B18F992E-71E9-4FFB-B8C3-C5CCAA7D84C3}" destId="{D2B2FE94-31EF-4E67-9687-53588F5BE809}" srcOrd="1" destOrd="0" parTransId="{1F4813FA-67B7-4924-AF43-6CABE4DECCBF}" sibTransId="{0A39502A-39B0-41FC-8EE4-237ABECA57F5}"/>
    <dgm:cxn modelId="{858DD063-F5BA-4266-86E3-BBCC50E690DF}" type="presOf" srcId="{88A67D9A-7E12-4B37-829C-B315FB125D22}" destId="{523759F0-EC2C-4ABC-BCD4-F4CFF8FCAB0A}" srcOrd="0" destOrd="0" presId="urn:microsoft.com/office/officeart/2005/8/layout/vList2"/>
    <dgm:cxn modelId="{C8AA2AF7-11D3-4D6E-BE13-4A6236B957E8}" srcId="{FF3BE51B-A1A4-440B-B6EF-C37175BFDFF2}" destId="{4DCB5EB9-72A9-4646-91C2-E47624BB22AF}" srcOrd="3" destOrd="0" parTransId="{DE9EDADE-C786-4F5C-9260-14FD2CD78B82}" sibTransId="{B54273B6-49E8-4A23-8698-4632A7F116ED}"/>
    <dgm:cxn modelId="{50A39360-6B77-49C2-B05D-2D6FBD0F18B1}" srcId="{B18F992E-71E9-4FFB-B8C3-C5CCAA7D84C3}" destId="{FF3BE51B-A1A4-440B-B6EF-C37175BFDFF2}" srcOrd="3" destOrd="0" parTransId="{6DD6E91A-B906-4519-8C99-2031E90C9A8F}" sibTransId="{FD75F181-2435-4A57-ABB2-C74A6A9EE332}"/>
    <dgm:cxn modelId="{073D5B97-AE70-4321-BCD6-A8603A97A30C}" type="presParOf" srcId="{02108901-D0DE-4DC7-9C4D-0031C7BDF603}" destId="{523759F0-EC2C-4ABC-BCD4-F4CFF8FCAB0A}" srcOrd="0" destOrd="0" presId="urn:microsoft.com/office/officeart/2005/8/layout/vList2"/>
    <dgm:cxn modelId="{DA6400DB-982C-45C2-B33E-A015663BDC4C}" type="presParOf" srcId="{02108901-D0DE-4DC7-9C4D-0031C7BDF603}" destId="{3646E94D-23C9-4BF5-BDC2-187E37B25F77}" srcOrd="1" destOrd="0" presId="urn:microsoft.com/office/officeart/2005/8/layout/vList2"/>
    <dgm:cxn modelId="{89230BA6-52C2-40FD-B2E9-797C8056733A}" type="presParOf" srcId="{02108901-D0DE-4DC7-9C4D-0031C7BDF603}" destId="{169300F2-2A19-43A7-82CE-CB30C9833CA9}" srcOrd="2" destOrd="0" presId="urn:microsoft.com/office/officeart/2005/8/layout/vList2"/>
    <dgm:cxn modelId="{5770BFF7-D03F-4447-9988-B52518C99DD1}" type="presParOf" srcId="{02108901-D0DE-4DC7-9C4D-0031C7BDF603}" destId="{A65C10B4-2ACC-4F44-A30B-DF68B20F99A7}" srcOrd="3" destOrd="0" presId="urn:microsoft.com/office/officeart/2005/8/layout/vList2"/>
    <dgm:cxn modelId="{2CDBD23A-6B91-4BA3-B6B3-A2349C97B85A}" type="presParOf" srcId="{02108901-D0DE-4DC7-9C4D-0031C7BDF603}" destId="{4B03AC20-F43A-4A35-84A5-9AD31343E839}" srcOrd="4" destOrd="0" presId="urn:microsoft.com/office/officeart/2005/8/layout/vList2"/>
    <dgm:cxn modelId="{DC533166-B188-42FE-A86C-0B788D3A349F}" type="presParOf" srcId="{02108901-D0DE-4DC7-9C4D-0031C7BDF603}" destId="{3EEEA604-FB6C-4EEC-9F79-D80B2C470899}" srcOrd="5" destOrd="0" presId="urn:microsoft.com/office/officeart/2005/8/layout/vList2"/>
    <dgm:cxn modelId="{4E323AC4-5C76-4359-BC3D-AE5A4B07E125}" type="presParOf" srcId="{02108901-D0DE-4DC7-9C4D-0031C7BDF603}" destId="{85A6A627-384B-4344-828C-D3FF9C5484FB}" srcOrd="6" destOrd="0" presId="urn:microsoft.com/office/officeart/2005/8/layout/vList2"/>
    <dgm:cxn modelId="{09D817A5-348F-48C4-8584-DA907E249421}" type="presParOf" srcId="{02108901-D0DE-4DC7-9C4D-0031C7BDF603}" destId="{B52A1B0F-9ADD-4D8A-8809-58DED0EC33E3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9028B68F-EF1B-4E18-8AF4-F0820B1FF20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tr-TR"/>
        </a:p>
      </dgm:t>
    </dgm:pt>
    <dgm:pt modelId="{06652428-3301-4E09-8AFF-172893D28A97}">
      <dgm:prSet/>
      <dgm:spPr/>
      <dgm:t>
        <a:bodyPr/>
        <a:lstStyle/>
        <a:p>
          <a:pPr rtl="0"/>
          <a:r>
            <a:rPr lang="tr-TR" b="1" dirty="0" smtClean="0"/>
            <a:t>GFD izlemi önemli</a:t>
          </a:r>
          <a:endParaRPr lang="tr-TR" dirty="0"/>
        </a:p>
      </dgm:t>
    </dgm:pt>
    <dgm:pt modelId="{FA59CFAB-8503-482C-A26C-D1EE0E56350F}" type="parTrans" cxnId="{5939CCCF-25CD-48DF-86E1-229017B5D591}">
      <dgm:prSet/>
      <dgm:spPr/>
      <dgm:t>
        <a:bodyPr/>
        <a:lstStyle/>
        <a:p>
          <a:endParaRPr lang="tr-TR"/>
        </a:p>
      </dgm:t>
    </dgm:pt>
    <dgm:pt modelId="{09B377FC-1C73-4FCE-A454-A18383F742E6}" type="sibTrans" cxnId="{5939CCCF-25CD-48DF-86E1-229017B5D591}">
      <dgm:prSet/>
      <dgm:spPr/>
      <dgm:t>
        <a:bodyPr/>
        <a:lstStyle/>
        <a:p>
          <a:endParaRPr lang="tr-TR"/>
        </a:p>
      </dgm:t>
    </dgm:pt>
    <dgm:pt modelId="{1A22B744-0204-4DA5-8709-797219DC52B5}" type="pres">
      <dgm:prSet presAssocID="{9028B68F-EF1B-4E18-8AF4-F0820B1FF2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1320332-AB32-46EC-B895-C82AA0FABCAD}" type="pres">
      <dgm:prSet presAssocID="{06652428-3301-4E09-8AFF-172893D28A9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F71A16F-5A99-4552-8D4F-F324CF360B7A}" type="presOf" srcId="{06652428-3301-4E09-8AFF-172893D28A97}" destId="{C1320332-AB32-46EC-B895-C82AA0FABCAD}" srcOrd="0" destOrd="0" presId="urn:microsoft.com/office/officeart/2005/8/layout/vList2"/>
    <dgm:cxn modelId="{7869E6D5-408A-40BB-A438-81046EA6F923}" type="presOf" srcId="{9028B68F-EF1B-4E18-8AF4-F0820B1FF202}" destId="{1A22B744-0204-4DA5-8709-797219DC52B5}" srcOrd="0" destOrd="0" presId="urn:microsoft.com/office/officeart/2005/8/layout/vList2"/>
    <dgm:cxn modelId="{5939CCCF-25CD-48DF-86E1-229017B5D591}" srcId="{9028B68F-EF1B-4E18-8AF4-F0820B1FF202}" destId="{06652428-3301-4E09-8AFF-172893D28A97}" srcOrd="0" destOrd="0" parTransId="{FA59CFAB-8503-482C-A26C-D1EE0E56350F}" sibTransId="{09B377FC-1C73-4FCE-A454-A18383F742E6}"/>
    <dgm:cxn modelId="{9E96F96C-E341-4588-B891-D78F4F5EC0C5}" type="presParOf" srcId="{1A22B744-0204-4DA5-8709-797219DC52B5}" destId="{C1320332-AB32-46EC-B895-C82AA0FABCA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4CB90C2F-D5FB-4286-876D-3A9FA6D0DD9E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2059F972-841E-4275-ABFB-0E637C6B3060}">
      <dgm:prSet custT="1"/>
      <dgm:spPr/>
      <dgm:t>
        <a:bodyPr/>
        <a:lstStyle/>
        <a:p>
          <a:pPr rtl="0"/>
          <a:r>
            <a:rPr lang="tr-TR" sz="2800" b="1" dirty="0" smtClean="0"/>
            <a:t>İzlem T1DM’de 3 ayda birdir genellikle</a:t>
          </a:r>
          <a:endParaRPr lang="tr-TR" sz="2800" dirty="0"/>
        </a:p>
      </dgm:t>
    </dgm:pt>
    <dgm:pt modelId="{1961B286-308E-42C7-A91E-F78A7C13B20E}" type="parTrans" cxnId="{9C0E2356-383E-47A9-834E-BCC13C08D0F5}">
      <dgm:prSet/>
      <dgm:spPr/>
      <dgm:t>
        <a:bodyPr/>
        <a:lstStyle/>
        <a:p>
          <a:endParaRPr lang="tr-TR" sz="2400"/>
        </a:p>
      </dgm:t>
    </dgm:pt>
    <dgm:pt modelId="{7CB6C261-BE8C-4DD0-A58A-0BA04003BF9E}" type="sibTrans" cxnId="{9C0E2356-383E-47A9-834E-BCC13C08D0F5}">
      <dgm:prSet/>
      <dgm:spPr/>
      <dgm:t>
        <a:bodyPr/>
        <a:lstStyle/>
        <a:p>
          <a:endParaRPr lang="tr-TR" sz="2400"/>
        </a:p>
      </dgm:t>
    </dgm:pt>
    <dgm:pt modelId="{F02EDDA4-1706-495A-9271-3093C4EAA9F2}">
      <dgm:prSet custT="1"/>
      <dgm:spPr/>
      <dgm:t>
        <a:bodyPr/>
        <a:lstStyle/>
        <a:p>
          <a:pPr rtl="0"/>
          <a:r>
            <a:rPr lang="tr-TR" sz="2800" b="1" dirty="0" err="1" smtClean="0"/>
            <a:t>ÇH’da</a:t>
          </a:r>
          <a:r>
            <a:rPr lang="tr-TR" sz="2800" b="1" dirty="0" smtClean="0"/>
            <a:t> başlangıçta 3-6 ayda 1, ardından yıllık</a:t>
          </a:r>
          <a:endParaRPr lang="tr-TR" sz="2800" dirty="0"/>
        </a:p>
      </dgm:t>
    </dgm:pt>
    <dgm:pt modelId="{61FBACE9-97A9-4332-A95D-CCADC551828F}" type="parTrans" cxnId="{F98B2065-11D6-4C48-8429-EA64E111A318}">
      <dgm:prSet/>
      <dgm:spPr/>
      <dgm:t>
        <a:bodyPr/>
        <a:lstStyle/>
        <a:p>
          <a:endParaRPr lang="tr-TR" sz="2400"/>
        </a:p>
      </dgm:t>
    </dgm:pt>
    <dgm:pt modelId="{EBADCD1D-3EF9-4CFE-819B-4D8E077DBE38}" type="sibTrans" cxnId="{F98B2065-11D6-4C48-8429-EA64E111A318}">
      <dgm:prSet/>
      <dgm:spPr/>
      <dgm:t>
        <a:bodyPr/>
        <a:lstStyle/>
        <a:p>
          <a:endParaRPr lang="tr-TR" sz="2400"/>
        </a:p>
      </dgm:t>
    </dgm:pt>
    <dgm:pt modelId="{FA5B4B16-45E2-40DF-8848-81911B24B227}">
      <dgm:prSet custT="1"/>
      <dgm:spPr/>
      <dgm:t>
        <a:bodyPr/>
        <a:lstStyle/>
        <a:p>
          <a:pPr rtl="0"/>
          <a:r>
            <a:rPr lang="tr-TR" sz="2400" b="1" dirty="0" smtClean="0"/>
            <a:t>Uyum sorunu, büyüme geriliği, </a:t>
          </a:r>
          <a:r>
            <a:rPr lang="tr-TR" sz="2400" b="1" dirty="0" err="1" smtClean="0"/>
            <a:t>nütrisyonel</a:t>
          </a:r>
          <a:r>
            <a:rPr lang="tr-TR" sz="2400" b="1" dirty="0" smtClean="0"/>
            <a:t> eksiklik varsa kişiye özel</a:t>
          </a:r>
          <a:endParaRPr lang="tr-TR" sz="2400" dirty="0"/>
        </a:p>
      </dgm:t>
    </dgm:pt>
    <dgm:pt modelId="{E5217F21-256B-4AF0-8BCD-390CBAEDA3C7}" type="parTrans" cxnId="{7606BF1E-38A6-4B97-951B-1414DB716403}">
      <dgm:prSet/>
      <dgm:spPr/>
      <dgm:t>
        <a:bodyPr/>
        <a:lstStyle/>
        <a:p>
          <a:endParaRPr lang="tr-TR" sz="2400"/>
        </a:p>
      </dgm:t>
    </dgm:pt>
    <dgm:pt modelId="{1F3D3609-4AD5-4C80-8DD8-CE1742D3C69C}" type="sibTrans" cxnId="{7606BF1E-38A6-4B97-951B-1414DB716403}">
      <dgm:prSet/>
      <dgm:spPr/>
      <dgm:t>
        <a:bodyPr/>
        <a:lstStyle/>
        <a:p>
          <a:endParaRPr lang="tr-TR" sz="2400"/>
        </a:p>
      </dgm:t>
    </dgm:pt>
    <dgm:pt modelId="{A654DC6E-7E53-4872-A463-4C6A6B9AC596}">
      <dgm:prSet custT="1"/>
      <dgm:spPr/>
      <dgm:t>
        <a:bodyPr/>
        <a:lstStyle/>
        <a:p>
          <a:pPr rtl="0"/>
          <a:r>
            <a:rPr lang="tr-TR" sz="2800" b="1" dirty="0" smtClean="0"/>
            <a:t>Diyetisyen işin içinde olmalı</a:t>
          </a:r>
          <a:endParaRPr lang="tr-TR" sz="2800" dirty="0"/>
        </a:p>
      </dgm:t>
    </dgm:pt>
    <dgm:pt modelId="{BF4D22A3-41C9-40D7-B381-30FC178A13F7}" type="parTrans" cxnId="{ADF20468-BC7D-4C06-9BCC-B5430F9ED287}">
      <dgm:prSet/>
      <dgm:spPr/>
      <dgm:t>
        <a:bodyPr/>
        <a:lstStyle/>
        <a:p>
          <a:endParaRPr lang="tr-TR" sz="2400"/>
        </a:p>
      </dgm:t>
    </dgm:pt>
    <dgm:pt modelId="{CCD19DA9-0DA6-4D82-9045-9DEAF6956A56}" type="sibTrans" cxnId="{ADF20468-BC7D-4C06-9BCC-B5430F9ED287}">
      <dgm:prSet/>
      <dgm:spPr/>
      <dgm:t>
        <a:bodyPr/>
        <a:lstStyle/>
        <a:p>
          <a:endParaRPr lang="tr-TR" sz="2400"/>
        </a:p>
      </dgm:t>
    </dgm:pt>
    <dgm:pt modelId="{49A59D64-6F63-4248-91A5-5246F3066FF8}">
      <dgm:prSet custT="1"/>
      <dgm:spPr/>
      <dgm:t>
        <a:bodyPr/>
        <a:lstStyle/>
        <a:p>
          <a:pPr rtl="0"/>
          <a:r>
            <a:rPr lang="tr-TR" sz="2800" b="1" dirty="0" smtClean="0"/>
            <a:t>Ekip: hemşire-diyetisyen-sosyal hizmet uzmanı-psikolog</a:t>
          </a:r>
          <a:endParaRPr lang="tr-TR" sz="2800" dirty="0"/>
        </a:p>
      </dgm:t>
    </dgm:pt>
    <dgm:pt modelId="{3CDA4CBD-31AA-4B6D-BC4B-7179CB1F8BE6}" type="parTrans" cxnId="{0D20A6EF-22DD-4423-B0B3-C1D7C973BEBE}">
      <dgm:prSet/>
      <dgm:spPr/>
      <dgm:t>
        <a:bodyPr/>
        <a:lstStyle/>
        <a:p>
          <a:endParaRPr lang="tr-TR" sz="2400"/>
        </a:p>
      </dgm:t>
    </dgm:pt>
    <dgm:pt modelId="{6E987236-8558-45AD-A7A6-A9C36D3B62B2}" type="sibTrans" cxnId="{0D20A6EF-22DD-4423-B0B3-C1D7C973BEBE}">
      <dgm:prSet/>
      <dgm:spPr/>
      <dgm:t>
        <a:bodyPr/>
        <a:lstStyle/>
        <a:p>
          <a:endParaRPr lang="tr-TR" sz="2400"/>
        </a:p>
      </dgm:t>
    </dgm:pt>
    <dgm:pt modelId="{14D97A7A-6352-4B59-A089-2A76DC7B2161}" type="pres">
      <dgm:prSet presAssocID="{4CB90C2F-D5FB-4286-876D-3A9FA6D0DD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6DD4818-B535-4090-8AEF-36C2D38AC384}" type="pres">
      <dgm:prSet presAssocID="{2059F972-841E-4275-ABFB-0E637C6B306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A661635-7BB2-44EC-A129-115FC6BF8D55}" type="pres">
      <dgm:prSet presAssocID="{7CB6C261-BE8C-4DD0-A58A-0BA04003BF9E}" presName="spacer" presStyleCnt="0"/>
      <dgm:spPr/>
    </dgm:pt>
    <dgm:pt modelId="{18284BCC-7C80-4F61-B8BC-A94B66577C61}" type="pres">
      <dgm:prSet presAssocID="{F02EDDA4-1706-495A-9271-3093C4EAA9F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2BA353C-A6F5-4243-8C8B-ECD2313B64D4}" type="pres">
      <dgm:prSet presAssocID="{F02EDDA4-1706-495A-9271-3093C4EAA9F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803A54-FDD2-4765-94D5-E4774B24E171}" type="pres">
      <dgm:prSet presAssocID="{A654DC6E-7E53-4872-A463-4C6A6B9AC59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18D956D-F4C1-4C1A-8B83-02FC200A414A}" type="pres">
      <dgm:prSet presAssocID="{CCD19DA9-0DA6-4D82-9045-9DEAF6956A56}" presName="spacer" presStyleCnt="0"/>
      <dgm:spPr/>
    </dgm:pt>
    <dgm:pt modelId="{02ACA2C9-4730-4FB6-B9F1-3CB4726DDD93}" type="pres">
      <dgm:prSet presAssocID="{49A59D64-6F63-4248-91A5-5246F3066FF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606BF1E-38A6-4B97-951B-1414DB716403}" srcId="{F02EDDA4-1706-495A-9271-3093C4EAA9F2}" destId="{FA5B4B16-45E2-40DF-8848-81911B24B227}" srcOrd="0" destOrd="0" parTransId="{E5217F21-256B-4AF0-8BCD-390CBAEDA3C7}" sibTransId="{1F3D3609-4AD5-4C80-8DD8-CE1742D3C69C}"/>
    <dgm:cxn modelId="{675512DE-FA08-407A-A9ED-26E3191B6531}" type="presOf" srcId="{A654DC6E-7E53-4872-A463-4C6A6B9AC596}" destId="{00803A54-FDD2-4765-94D5-E4774B24E171}" srcOrd="0" destOrd="0" presId="urn:microsoft.com/office/officeart/2005/8/layout/vList2"/>
    <dgm:cxn modelId="{F98B2065-11D6-4C48-8429-EA64E111A318}" srcId="{4CB90C2F-D5FB-4286-876D-3A9FA6D0DD9E}" destId="{F02EDDA4-1706-495A-9271-3093C4EAA9F2}" srcOrd="1" destOrd="0" parTransId="{61FBACE9-97A9-4332-A95D-CCADC551828F}" sibTransId="{EBADCD1D-3EF9-4CFE-819B-4D8E077DBE38}"/>
    <dgm:cxn modelId="{E96D429A-240E-435E-9608-D146C1C1215F}" type="presOf" srcId="{F02EDDA4-1706-495A-9271-3093C4EAA9F2}" destId="{18284BCC-7C80-4F61-B8BC-A94B66577C61}" srcOrd="0" destOrd="0" presId="urn:microsoft.com/office/officeart/2005/8/layout/vList2"/>
    <dgm:cxn modelId="{C114D8B7-49D5-44C2-8A2F-2A7D38C499FE}" type="presOf" srcId="{49A59D64-6F63-4248-91A5-5246F3066FF8}" destId="{02ACA2C9-4730-4FB6-B9F1-3CB4726DDD93}" srcOrd="0" destOrd="0" presId="urn:microsoft.com/office/officeart/2005/8/layout/vList2"/>
    <dgm:cxn modelId="{235F9025-35AE-4AF5-8482-929E6C48BDA5}" type="presOf" srcId="{FA5B4B16-45E2-40DF-8848-81911B24B227}" destId="{52BA353C-A6F5-4243-8C8B-ECD2313B64D4}" srcOrd="0" destOrd="0" presId="urn:microsoft.com/office/officeart/2005/8/layout/vList2"/>
    <dgm:cxn modelId="{8C698349-288B-4059-A971-A68F7AFA7341}" type="presOf" srcId="{2059F972-841E-4275-ABFB-0E637C6B3060}" destId="{06DD4818-B535-4090-8AEF-36C2D38AC384}" srcOrd="0" destOrd="0" presId="urn:microsoft.com/office/officeart/2005/8/layout/vList2"/>
    <dgm:cxn modelId="{0D20A6EF-22DD-4423-B0B3-C1D7C973BEBE}" srcId="{4CB90C2F-D5FB-4286-876D-3A9FA6D0DD9E}" destId="{49A59D64-6F63-4248-91A5-5246F3066FF8}" srcOrd="3" destOrd="0" parTransId="{3CDA4CBD-31AA-4B6D-BC4B-7179CB1F8BE6}" sibTransId="{6E987236-8558-45AD-A7A6-A9C36D3B62B2}"/>
    <dgm:cxn modelId="{ADF20468-BC7D-4C06-9BCC-B5430F9ED287}" srcId="{4CB90C2F-D5FB-4286-876D-3A9FA6D0DD9E}" destId="{A654DC6E-7E53-4872-A463-4C6A6B9AC596}" srcOrd="2" destOrd="0" parTransId="{BF4D22A3-41C9-40D7-B381-30FC178A13F7}" sibTransId="{CCD19DA9-0DA6-4D82-9045-9DEAF6956A56}"/>
    <dgm:cxn modelId="{9C0E2356-383E-47A9-834E-BCC13C08D0F5}" srcId="{4CB90C2F-D5FB-4286-876D-3A9FA6D0DD9E}" destId="{2059F972-841E-4275-ABFB-0E637C6B3060}" srcOrd="0" destOrd="0" parTransId="{1961B286-308E-42C7-A91E-F78A7C13B20E}" sibTransId="{7CB6C261-BE8C-4DD0-A58A-0BA04003BF9E}"/>
    <dgm:cxn modelId="{95FBEF0F-5362-41D4-B83F-A09E9D7BBD69}" type="presOf" srcId="{4CB90C2F-D5FB-4286-876D-3A9FA6D0DD9E}" destId="{14D97A7A-6352-4B59-A089-2A76DC7B2161}" srcOrd="0" destOrd="0" presId="urn:microsoft.com/office/officeart/2005/8/layout/vList2"/>
    <dgm:cxn modelId="{0E9D1442-5CED-4A37-BA13-A7B0A5B5C58C}" type="presParOf" srcId="{14D97A7A-6352-4B59-A089-2A76DC7B2161}" destId="{06DD4818-B535-4090-8AEF-36C2D38AC384}" srcOrd="0" destOrd="0" presId="urn:microsoft.com/office/officeart/2005/8/layout/vList2"/>
    <dgm:cxn modelId="{BE4DDEF1-0969-4E98-80AC-D2EE9B40A073}" type="presParOf" srcId="{14D97A7A-6352-4B59-A089-2A76DC7B2161}" destId="{3A661635-7BB2-44EC-A129-115FC6BF8D55}" srcOrd="1" destOrd="0" presId="urn:microsoft.com/office/officeart/2005/8/layout/vList2"/>
    <dgm:cxn modelId="{6189CBEA-B513-4005-86ED-E47661F4E46D}" type="presParOf" srcId="{14D97A7A-6352-4B59-A089-2A76DC7B2161}" destId="{18284BCC-7C80-4F61-B8BC-A94B66577C61}" srcOrd="2" destOrd="0" presId="urn:microsoft.com/office/officeart/2005/8/layout/vList2"/>
    <dgm:cxn modelId="{18D16958-B392-492F-ABE2-152CFDADC2B7}" type="presParOf" srcId="{14D97A7A-6352-4B59-A089-2A76DC7B2161}" destId="{52BA353C-A6F5-4243-8C8B-ECD2313B64D4}" srcOrd="3" destOrd="0" presId="urn:microsoft.com/office/officeart/2005/8/layout/vList2"/>
    <dgm:cxn modelId="{D7A471D2-7399-4D41-843F-C03EBB71C566}" type="presParOf" srcId="{14D97A7A-6352-4B59-A089-2A76DC7B2161}" destId="{00803A54-FDD2-4765-94D5-E4774B24E171}" srcOrd="4" destOrd="0" presId="urn:microsoft.com/office/officeart/2005/8/layout/vList2"/>
    <dgm:cxn modelId="{0C3349B5-3AFE-4487-8279-11014340433A}" type="presParOf" srcId="{14D97A7A-6352-4B59-A089-2A76DC7B2161}" destId="{F18D956D-F4C1-4C1A-8B83-02FC200A414A}" srcOrd="5" destOrd="0" presId="urn:microsoft.com/office/officeart/2005/8/layout/vList2"/>
    <dgm:cxn modelId="{1A58498E-9FEA-46D7-962E-351333E0A2EF}" type="presParOf" srcId="{14D97A7A-6352-4B59-A089-2A76DC7B2161}" destId="{02ACA2C9-4730-4FB6-B9F1-3CB4726DDD9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9FD4E4B1-2B6F-4FC2-9E92-B22C3CFF142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tr-TR"/>
        </a:p>
      </dgm:t>
    </dgm:pt>
    <dgm:pt modelId="{D7AFADCE-4396-461D-9507-D0B179ADC838}">
      <dgm:prSet/>
      <dgm:spPr/>
      <dgm:t>
        <a:bodyPr/>
        <a:lstStyle/>
        <a:p>
          <a:pPr rtl="0"/>
          <a:r>
            <a:rPr lang="tr-TR" b="1" dirty="0" smtClean="0"/>
            <a:t>Her pozitif </a:t>
          </a:r>
          <a:r>
            <a:rPr lang="tr-TR" b="1" dirty="0" err="1" smtClean="0"/>
            <a:t>seroloji</a:t>
          </a:r>
          <a:r>
            <a:rPr lang="tr-TR" b="1" dirty="0" smtClean="0"/>
            <a:t> ÇH demek mi?</a:t>
          </a:r>
          <a:endParaRPr lang="tr-TR" dirty="0"/>
        </a:p>
      </dgm:t>
    </dgm:pt>
    <dgm:pt modelId="{C1EB2048-B98B-4A9F-9BD5-C57200769CEB}" type="parTrans" cxnId="{7151AD51-0D17-444B-9E46-252E46ACED7C}">
      <dgm:prSet/>
      <dgm:spPr/>
      <dgm:t>
        <a:bodyPr/>
        <a:lstStyle/>
        <a:p>
          <a:endParaRPr lang="tr-TR"/>
        </a:p>
      </dgm:t>
    </dgm:pt>
    <dgm:pt modelId="{7B8662DA-C13C-4FDE-AA7E-61A1003C8A82}" type="sibTrans" cxnId="{7151AD51-0D17-444B-9E46-252E46ACED7C}">
      <dgm:prSet/>
      <dgm:spPr/>
      <dgm:t>
        <a:bodyPr/>
        <a:lstStyle/>
        <a:p>
          <a:endParaRPr lang="tr-TR"/>
        </a:p>
      </dgm:t>
    </dgm:pt>
    <dgm:pt modelId="{B536A2D7-C915-42D2-BF7A-E651B88EAD38}" type="pres">
      <dgm:prSet presAssocID="{9FD4E4B1-2B6F-4FC2-9E92-B22C3CFF14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803D20D-340B-4BA8-BD61-2168DDB97F74}" type="pres">
      <dgm:prSet presAssocID="{D7AFADCE-4396-461D-9507-D0B179ADC83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5447E2C-FFFB-4060-83F8-C0D3F29B0999}" type="presOf" srcId="{D7AFADCE-4396-461D-9507-D0B179ADC838}" destId="{4803D20D-340B-4BA8-BD61-2168DDB97F74}" srcOrd="0" destOrd="0" presId="urn:microsoft.com/office/officeart/2005/8/layout/vList2"/>
    <dgm:cxn modelId="{7151AD51-0D17-444B-9E46-252E46ACED7C}" srcId="{9FD4E4B1-2B6F-4FC2-9E92-B22C3CFF142A}" destId="{D7AFADCE-4396-461D-9507-D0B179ADC838}" srcOrd="0" destOrd="0" parTransId="{C1EB2048-B98B-4A9F-9BD5-C57200769CEB}" sibTransId="{7B8662DA-C13C-4FDE-AA7E-61A1003C8A82}"/>
    <dgm:cxn modelId="{F9EBC0CE-73DC-4CF5-A756-02600236B19C}" type="presOf" srcId="{9FD4E4B1-2B6F-4FC2-9E92-B22C3CFF142A}" destId="{B536A2D7-C915-42D2-BF7A-E651B88EAD38}" srcOrd="0" destOrd="0" presId="urn:microsoft.com/office/officeart/2005/8/layout/vList2"/>
    <dgm:cxn modelId="{D4B0A7A9-21C9-4033-BE4D-2179E5C1FC37}" type="presParOf" srcId="{B536A2D7-C915-42D2-BF7A-E651B88EAD38}" destId="{4803D20D-340B-4BA8-BD61-2168DDB97F7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C274EA53-C1AF-4AB8-86C2-2ED2A5ABE0D3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FFC8C8FB-3DF5-43C9-840C-2D21CE688C57}">
      <dgm:prSet/>
      <dgm:spPr/>
      <dgm:t>
        <a:bodyPr/>
        <a:lstStyle/>
        <a:p>
          <a:pPr rtl="0"/>
          <a:r>
            <a:rPr lang="en-US" b="1" dirty="0" smtClean="0"/>
            <a:t>T1DM</a:t>
          </a:r>
          <a:r>
            <a:rPr lang="tr-TR" b="1" dirty="0" smtClean="0"/>
            <a:t>’de p</a:t>
          </a:r>
          <a:r>
            <a:rPr lang="en-US" b="1" dirty="0" smtClean="0"/>
            <a:t>o</a:t>
          </a:r>
          <a:r>
            <a:rPr lang="tr-TR" b="1" dirty="0" err="1" smtClean="0"/>
            <a:t>zitif</a:t>
          </a:r>
          <a:r>
            <a:rPr lang="tr-TR" b="1" dirty="0" smtClean="0"/>
            <a:t> T</a:t>
          </a:r>
          <a:r>
            <a:rPr lang="en-US" b="1" dirty="0" smtClean="0"/>
            <a:t>TG </a:t>
          </a:r>
          <a:r>
            <a:rPr lang="tr-TR" b="1" dirty="0" smtClean="0"/>
            <a:t>kendiliğinden negatifleşebiliyor</a:t>
          </a:r>
          <a:endParaRPr lang="tr-TR" dirty="0"/>
        </a:p>
      </dgm:t>
    </dgm:pt>
    <dgm:pt modelId="{4ED672B3-851B-4BA4-BF97-66552A136B19}" type="parTrans" cxnId="{FE3C48B0-8E8D-4527-8860-306A6A94B822}">
      <dgm:prSet/>
      <dgm:spPr/>
      <dgm:t>
        <a:bodyPr/>
        <a:lstStyle/>
        <a:p>
          <a:endParaRPr lang="tr-TR"/>
        </a:p>
      </dgm:t>
    </dgm:pt>
    <dgm:pt modelId="{3B14BED7-8225-4BDC-ACAB-2497CF1155C0}" type="sibTrans" cxnId="{FE3C48B0-8E8D-4527-8860-306A6A94B822}">
      <dgm:prSet/>
      <dgm:spPr/>
      <dgm:t>
        <a:bodyPr/>
        <a:lstStyle/>
        <a:p>
          <a:endParaRPr lang="tr-TR"/>
        </a:p>
      </dgm:t>
    </dgm:pt>
    <dgm:pt modelId="{73AE0087-4C8D-4A87-90C7-0E383804CE9B}">
      <dgm:prSet custT="1"/>
      <dgm:spPr/>
      <dgm:t>
        <a:bodyPr/>
        <a:lstStyle/>
        <a:p>
          <a:pPr rtl="0"/>
          <a:r>
            <a:rPr lang="tr-TR" sz="2400" b="1" dirty="0" err="1" smtClean="0"/>
            <a:t>Spontan</a:t>
          </a:r>
          <a:r>
            <a:rPr lang="tr-TR" sz="2400" b="1" dirty="0" smtClean="0"/>
            <a:t> gerileme </a:t>
          </a:r>
          <a:r>
            <a:rPr lang="tr-TR" sz="2400" b="1" dirty="0" err="1" smtClean="0"/>
            <a:t>otoimmun</a:t>
          </a:r>
          <a:r>
            <a:rPr lang="tr-TR" sz="2400" b="1" dirty="0" smtClean="0"/>
            <a:t> aktivasyon </a:t>
          </a:r>
          <a:r>
            <a:rPr lang="tr-TR" sz="2400" b="1" dirty="0" err="1" smtClean="0"/>
            <a:t>epifenomeni</a:t>
          </a:r>
          <a:r>
            <a:rPr lang="tr-TR" sz="2400" b="1" dirty="0" smtClean="0"/>
            <a:t> olarak kabul edilir</a:t>
          </a:r>
          <a:endParaRPr lang="tr-TR" sz="2400" dirty="0"/>
        </a:p>
      </dgm:t>
    </dgm:pt>
    <dgm:pt modelId="{0998AE82-963B-47A6-B804-B020B94D9987}" type="parTrans" cxnId="{9D23C753-0155-4B60-BCFE-657AAA1A6311}">
      <dgm:prSet/>
      <dgm:spPr/>
      <dgm:t>
        <a:bodyPr/>
        <a:lstStyle/>
        <a:p>
          <a:endParaRPr lang="tr-TR"/>
        </a:p>
      </dgm:t>
    </dgm:pt>
    <dgm:pt modelId="{96B8542C-CFBD-402C-8094-3CA981ABC098}" type="sibTrans" cxnId="{9D23C753-0155-4B60-BCFE-657AAA1A6311}">
      <dgm:prSet/>
      <dgm:spPr/>
      <dgm:t>
        <a:bodyPr/>
        <a:lstStyle/>
        <a:p>
          <a:endParaRPr lang="tr-TR"/>
        </a:p>
      </dgm:t>
    </dgm:pt>
    <dgm:pt modelId="{96ED6066-10F5-41ED-8185-A5762758DFFA}">
      <dgm:prSet/>
      <dgm:spPr/>
      <dgm:t>
        <a:bodyPr/>
        <a:lstStyle/>
        <a:p>
          <a:pPr rtl="0"/>
          <a:r>
            <a:rPr lang="tr-TR" b="1" smtClean="0"/>
            <a:t>T1DM tanı anından itibaren 446 çocuk 10 yıl takip:</a:t>
          </a:r>
          <a:endParaRPr lang="tr-TR"/>
        </a:p>
      </dgm:t>
    </dgm:pt>
    <dgm:pt modelId="{1BB6BB1D-C5B2-463F-8F40-561BAA877CB9}" type="parTrans" cxnId="{ED90A4A0-76B2-4EFD-9EC9-D84E3DBEB4C1}">
      <dgm:prSet/>
      <dgm:spPr/>
      <dgm:t>
        <a:bodyPr/>
        <a:lstStyle/>
        <a:p>
          <a:endParaRPr lang="tr-TR"/>
        </a:p>
      </dgm:t>
    </dgm:pt>
    <dgm:pt modelId="{F26FA6CB-168F-4A6C-8E60-A023DDEE2FE8}" type="sibTrans" cxnId="{ED90A4A0-76B2-4EFD-9EC9-D84E3DBEB4C1}">
      <dgm:prSet/>
      <dgm:spPr/>
      <dgm:t>
        <a:bodyPr/>
        <a:lstStyle/>
        <a:p>
          <a:endParaRPr lang="tr-TR"/>
        </a:p>
      </dgm:t>
    </dgm:pt>
    <dgm:pt modelId="{99D85375-6D6E-4D7D-A7B3-908C6AD140AB}">
      <dgm:prSet custT="1"/>
      <dgm:spPr/>
      <dgm:t>
        <a:bodyPr/>
        <a:lstStyle/>
        <a:p>
          <a:pPr rtl="0"/>
          <a:r>
            <a:rPr lang="en-US" sz="2400" b="1" dirty="0" smtClean="0"/>
            <a:t>38 </a:t>
          </a:r>
          <a:r>
            <a:rPr lang="tr-TR" sz="2400" b="1" dirty="0" smtClean="0"/>
            <a:t>ısrarcı antikorlar-27 dalgalı antikorlar-</a:t>
          </a:r>
          <a:r>
            <a:rPr lang="tr-TR" sz="2400" b="1" dirty="0" smtClean="0">
              <a:solidFill>
                <a:srgbClr val="FF0000"/>
              </a:solidFill>
            </a:rPr>
            <a:t>%28 negatifleşme</a:t>
          </a:r>
          <a:endParaRPr lang="tr-TR" sz="2400" dirty="0">
            <a:solidFill>
              <a:srgbClr val="FF0000"/>
            </a:solidFill>
          </a:endParaRPr>
        </a:p>
      </dgm:t>
    </dgm:pt>
    <dgm:pt modelId="{92BA27A4-08CE-43DD-875C-1B506622764F}" type="parTrans" cxnId="{E5BF9969-49E2-4105-BC45-FAEF9819F33D}">
      <dgm:prSet/>
      <dgm:spPr/>
      <dgm:t>
        <a:bodyPr/>
        <a:lstStyle/>
        <a:p>
          <a:endParaRPr lang="tr-TR"/>
        </a:p>
      </dgm:t>
    </dgm:pt>
    <dgm:pt modelId="{F62124C8-2AAF-4B77-8A91-319BE22DF78F}" type="sibTrans" cxnId="{E5BF9969-49E2-4105-BC45-FAEF9819F33D}">
      <dgm:prSet/>
      <dgm:spPr/>
      <dgm:t>
        <a:bodyPr/>
        <a:lstStyle/>
        <a:p>
          <a:endParaRPr lang="tr-TR"/>
        </a:p>
      </dgm:t>
    </dgm:pt>
    <dgm:pt modelId="{DA25DA49-DF9C-46DD-B6CA-102EDF329CE3}">
      <dgm:prSet/>
      <dgm:spPr/>
      <dgm:t>
        <a:bodyPr/>
        <a:lstStyle/>
        <a:p>
          <a:pPr rtl="0"/>
          <a:r>
            <a:rPr lang="tr-TR" b="1" smtClean="0"/>
            <a:t>Retrospektif 738 çocuk değerlendirmesi:</a:t>
          </a:r>
          <a:endParaRPr lang="tr-TR"/>
        </a:p>
      </dgm:t>
    </dgm:pt>
    <dgm:pt modelId="{C2177C80-D590-4433-A579-D6198F7DF7B2}" type="parTrans" cxnId="{07C6A53C-68EC-452E-A33B-6860519FC082}">
      <dgm:prSet/>
      <dgm:spPr/>
      <dgm:t>
        <a:bodyPr/>
        <a:lstStyle/>
        <a:p>
          <a:endParaRPr lang="tr-TR"/>
        </a:p>
      </dgm:t>
    </dgm:pt>
    <dgm:pt modelId="{FD9B5EDB-ADEF-44F8-8D44-D88420AA8CEA}" type="sibTrans" cxnId="{07C6A53C-68EC-452E-A33B-6860519FC082}">
      <dgm:prSet/>
      <dgm:spPr/>
      <dgm:t>
        <a:bodyPr/>
        <a:lstStyle/>
        <a:p>
          <a:endParaRPr lang="tr-TR"/>
        </a:p>
      </dgm:t>
    </dgm:pt>
    <dgm:pt modelId="{4DD52CE3-3005-4AC3-9C74-E66C35A101F4}">
      <dgm:prSet custT="1"/>
      <dgm:spPr/>
      <dgm:t>
        <a:bodyPr/>
        <a:lstStyle/>
        <a:p>
          <a:pPr rtl="0"/>
          <a:r>
            <a:rPr lang="tr-TR" sz="2400" b="1" dirty="0" smtClean="0"/>
            <a:t>Tanıda ve 2 yılda bir değerlendirme</a:t>
          </a:r>
          <a:endParaRPr lang="tr-TR" sz="2400" dirty="0"/>
        </a:p>
      </dgm:t>
    </dgm:pt>
    <dgm:pt modelId="{CFA7790F-AC32-4301-81F3-37E5B3A7D805}" type="parTrans" cxnId="{5E93523F-8308-40C7-B7AE-32AAF718B891}">
      <dgm:prSet/>
      <dgm:spPr/>
      <dgm:t>
        <a:bodyPr/>
        <a:lstStyle/>
        <a:p>
          <a:endParaRPr lang="tr-TR"/>
        </a:p>
      </dgm:t>
    </dgm:pt>
    <dgm:pt modelId="{7F90D520-BCD3-43A7-A6BE-10DE5C135006}" type="sibTrans" cxnId="{5E93523F-8308-40C7-B7AE-32AAF718B891}">
      <dgm:prSet/>
      <dgm:spPr/>
      <dgm:t>
        <a:bodyPr/>
        <a:lstStyle/>
        <a:p>
          <a:endParaRPr lang="tr-TR"/>
        </a:p>
      </dgm:t>
    </dgm:pt>
    <dgm:pt modelId="{73ABD65F-F4D6-43E8-878D-C4E34AE431EC}">
      <dgm:prSet custT="1"/>
      <dgm:spPr/>
      <dgm:t>
        <a:bodyPr/>
        <a:lstStyle/>
        <a:p>
          <a:pPr rtl="0"/>
          <a:r>
            <a:rPr lang="tr-TR" sz="2400" b="1" i="0" dirty="0" smtClean="0"/>
            <a:t>%6,5 </a:t>
          </a:r>
          <a:r>
            <a:rPr lang="tr-TR" sz="2400" b="1" i="0" dirty="0" err="1" smtClean="0"/>
            <a:t>seropozitiflik</a:t>
          </a:r>
          <a:r>
            <a:rPr lang="tr-TR" sz="2400" b="1" i="0" dirty="0" smtClean="0"/>
            <a:t> - </a:t>
          </a:r>
          <a:r>
            <a:rPr lang="tr-TR" sz="2400" b="1" dirty="0" smtClean="0"/>
            <a:t>1 yıl içinde </a:t>
          </a:r>
          <a:r>
            <a:rPr lang="tr-TR" sz="2400" b="1" dirty="0" smtClean="0">
              <a:solidFill>
                <a:srgbClr val="FF0000"/>
              </a:solidFill>
            </a:rPr>
            <a:t>%35 negatifleşme</a:t>
          </a:r>
          <a:endParaRPr lang="tr-TR" sz="2400" dirty="0">
            <a:solidFill>
              <a:srgbClr val="FF0000"/>
            </a:solidFill>
          </a:endParaRPr>
        </a:p>
      </dgm:t>
    </dgm:pt>
    <dgm:pt modelId="{63087775-C2CE-4A7A-8C5A-C3D93A4B71EF}" type="parTrans" cxnId="{BEF79E1F-96CA-46F6-B5F7-75948D4108AF}">
      <dgm:prSet/>
      <dgm:spPr/>
      <dgm:t>
        <a:bodyPr/>
        <a:lstStyle/>
        <a:p>
          <a:endParaRPr lang="tr-TR"/>
        </a:p>
      </dgm:t>
    </dgm:pt>
    <dgm:pt modelId="{96CDD688-F0AB-48C8-B818-87C2D8322861}" type="sibTrans" cxnId="{BEF79E1F-96CA-46F6-B5F7-75948D4108AF}">
      <dgm:prSet/>
      <dgm:spPr/>
      <dgm:t>
        <a:bodyPr/>
        <a:lstStyle/>
        <a:p>
          <a:endParaRPr lang="tr-TR"/>
        </a:p>
      </dgm:t>
    </dgm:pt>
    <dgm:pt modelId="{1A5A661D-95FB-461E-B561-E2BA1FF7BFA4}">
      <dgm:prSet custT="1"/>
      <dgm:spPr/>
      <dgm:t>
        <a:bodyPr/>
        <a:lstStyle/>
        <a:p>
          <a:pPr rtl="0"/>
          <a:r>
            <a:rPr lang="tr-TR" sz="2400" b="1" dirty="0" smtClean="0"/>
            <a:t>Kural olmasa da genelde negatifleşenlerde titre daha düşük bulunmuş</a:t>
          </a:r>
          <a:endParaRPr lang="tr-TR" sz="2400" dirty="0"/>
        </a:p>
      </dgm:t>
    </dgm:pt>
    <dgm:pt modelId="{1494378E-78AF-4944-BE5A-931A67887F06}" type="parTrans" cxnId="{ABC7BF86-2A52-453A-A4DD-0D96F549EF75}">
      <dgm:prSet/>
      <dgm:spPr/>
      <dgm:t>
        <a:bodyPr/>
        <a:lstStyle/>
        <a:p>
          <a:endParaRPr lang="tr-TR"/>
        </a:p>
      </dgm:t>
    </dgm:pt>
    <dgm:pt modelId="{BE881099-CA0D-4269-9EEB-A8E9F3783CDE}" type="sibTrans" cxnId="{ABC7BF86-2A52-453A-A4DD-0D96F549EF75}">
      <dgm:prSet/>
      <dgm:spPr/>
      <dgm:t>
        <a:bodyPr/>
        <a:lstStyle/>
        <a:p>
          <a:endParaRPr lang="tr-TR"/>
        </a:p>
      </dgm:t>
    </dgm:pt>
    <dgm:pt modelId="{724BBEC8-CA14-489B-A08D-1C9E615B5161}">
      <dgm:prSet custT="1"/>
      <dgm:spPr/>
      <dgm:t>
        <a:bodyPr/>
        <a:lstStyle/>
        <a:p>
          <a:pPr rtl="0"/>
          <a:r>
            <a:rPr lang="tr-TR" sz="2400" b="1" smtClean="0"/>
            <a:t>Semptom bulgusu yok</a:t>
          </a:r>
          <a:endParaRPr lang="tr-TR" sz="2400"/>
        </a:p>
      </dgm:t>
    </dgm:pt>
    <dgm:pt modelId="{0C9FEF30-C223-44D2-ABE1-2D8B61921C67}" type="parTrans" cxnId="{8D131AF1-E951-44D8-A605-E42FC70B5546}">
      <dgm:prSet/>
      <dgm:spPr/>
      <dgm:t>
        <a:bodyPr/>
        <a:lstStyle/>
        <a:p>
          <a:endParaRPr lang="tr-TR"/>
        </a:p>
      </dgm:t>
    </dgm:pt>
    <dgm:pt modelId="{B5CC5C97-A616-4438-BB19-92DB9D62B6AC}" type="sibTrans" cxnId="{8D131AF1-E951-44D8-A605-E42FC70B5546}">
      <dgm:prSet/>
      <dgm:spPr/>
      <dgm:t>
        <a:bodyPr/>
        <a:lstStyle/>
        <a:p>
          <a:endParaRPr lang="tr-TR"/>
        </a:p>
      </dgm:t>
    </dgm:pt>
    <dgm:pt modelId="{17B9AD39-F8AD-4198-9BE2-C8203B2CF234}">
      <dgm:prSet/>
      <dgm:spPr/>
      <dgm:t>
        <a:bodyPr/>
        <a:lstStyle/>
        <a:p>
          <a:pPr rtl="0"/>
          <a:endParaRPr lang="tr-TR" sz="2300" dirty="0"/>
        </a:p>
      </dgm:t>
    </dgm:pt>
    <dgm:pt modelId="{02D5E4F6-DE80-4F7C-AE51-E63BA59FAF26}" type="parTrans" cxnId="{D69886F8-540D-4050-ABF8-7A112ABA5F26}">
      <dgm:prSet/>
      <dgm:spPr/>
      <dgm:t>
        <a:bodyPr/>
        <a:lstStyle/>
        <a:p>
          <a:endParaRPr lang="tr-TR"/>
        </a:p>
      </dgm:t>
    </dgm:pt>
    <dgm:pt modelId="{AE349DCF-4B16-48F0-A727-12230CCD886E}" type="sibTrans" cxnId="{D69886F8-540D-4050-ABF8-7A112ABA5F26}">
      <dgm:prSet/>
      <dgm:spPr/>
      <dgm:t>
        <a:bodyPr/>
        <a:lstStyle/>
        <a:p>
          <a:endParaRPr lang="tr-TR"/>
        </a:p>
      </dgm:t>
    </dgm:pt>
    <dgm:pt modelId="{B31139CC-CF7C-41D8-94D6-F110F974F42E}" type="pres">
      <dgm:prSet presAssocID="{C274EA53-C1AF-4AB8-86C2-2ED2A5ABE0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73D74B6-39B1-4B0B-A0C6-DADBC8F520AB}" type="pres">
      <dgm:prSet presAssocID="{FFC8C8FB-3DF5-43C9-840C-2D21CE688C5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640B8D3-C8D0-46D6-B339-C8F1B6141F8A}" type="pres">
      <dgm:prSet presAssocID="{FFC8C8FB-3DF5-43C9-840C-2D21CE688C57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FA2AA6A-CC3A-4B81-A3F5-F4F5F6AFC0FD}" type="pres">
      <dgm:prSet presAssocID="{96ED6066-10F5-41ED-8185-A5762758DFF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9CF1291-4C63-4842-B49E-4386B41076A8}" type="pres">
      <dgm:prSet presAssocID="{96ED6066-10F5-41ED-8185-A5762758DFFA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2E9F1CB-72B9-41B2-8BC2-705F6BA948D8}" type="pres">
      <dgm:prSet presAssocID="{DA25DA49-DF9C-46DD-B6CA-102EDF329CE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131235E-9C2E-49ED-940C-511FB35D7091}" type="pres">
      <dgm:prSet presAssocID="{DA25DA49-DF9C-46DD-B6CA-102EDF329CE3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E9C0FF5-1492-4DBE-AE16-D839AB7E48F6}" type="presOf" srcId="{96ED6066-10F5-41ED-8185-A5762758DFFA}" destId="{1FA2AA6A-CC3A-4B81-A3F5-F4F5F6AFC0FD}" srcOrd="0" destOrd="0" presId="urn:microsoft.com/office/officeart/2005/8/layout/vList2"/>
    <dgm:cxn modelId="{E5BF9969-49E2-4105-BC45-FAEF9819F33D}" srcId="{96ED6066-10F5-41ED-8185-A5762758DFFA}" destId="{99D85375-6D6E-4D7D-A7B3-908C6AD140AB}" srcOrd="0" destOrd="0" parTransId="{92BA27A4-08CE-43DD-875C-1B506622764F}" sibTransId="{F62124C8-2AAF-4B77-8A91-319BE22DF78F}"/>
    <dgm:cxn modelId="{A9C4BB55-64CD-40A5-8E9D-DD53DE0FF815}" type="presOf" srcId="{17B9AD39-F8AD-4198-9BE2-C8203B2CF234}" destId="{E131235E-9C2E-49ED-940C-511FB35D7091}" srcOrd="0" destOrd="4" presId="urn:microsoft.com/office/officeart/2005/8/layout/vList2"/>
    <dgm:cxn modelId="{D453C296-0D7B-4C61-A085-7A4A7A61AD22}" type="presOf" srcId="{1A5A661D-95FB-461E-B561-E2BA1FF7BFA4}" destId="{E131235E-9C2E-49ED-940C-511FB35D7091}" srcOrd="0" destOrd="2" presId="urn:microsoft.com/office/officeart/2005/8/layout/vList2"/>
    <dgm:cxn modelId="{5E93523F-8308-40C7-B7AE-32AAF718B891}" srcId="{DA25DA49-DF9C-46DD-B6CA-102EDF329CE3}" destId="{4DD52CE3-3005-4AC3-9C74-E66C35A101F4}" srcOrd="0" destOrd="0" parTransId="{CFA7790F-AC32-4301-81F3-37E5B3A7D805}" sibTransId="{7F90D520-BCD3-43A7-A6BE-10DE5C135006}"/>
    <dgm:cxn modelId="{ABC7BF86-2A52-453A-A4DD-0D96F549EF75}" srcId="{DA25DA49-DF9C-46DD-B6CA-102EDF329CE3}" destId="{1A5A661D-95FB-461E-B561-E2BA1FF7BFA4}" srcOrd="2" destOrd="0" parTransId="{1494378E-78AF-4944-BE5A-931A67887F06}" sibTransId="{BE881099-CA0D-4269-9EEB-A8E9F3783CDE}"/>
    <dgm:cxn modelId="{FBE1F63C-76CC-490E-8437-4297222023D1}" type="presOf" srcId="{73AE0087-4C8D-4A87-90C7-0E383804CE9B}" destId="{0640B8D3-C8D0-46D6-B339-C8F1B6141F8A}" srcOrd="0" destOrd="0" presId="urn:microsoft.com/office/officeart/2005/8/layout/vList2"/>
    <dgm:cxn modelId="{F687D0E0-ACBE-4567-9F1B-445FEBF012B4}" type="presOf" srcId="{724BBEC8-CA14-489B-A08D-1C9E615B5161}" destId="{E131235E-9C2E-49ED-940C-511FB35D7091}" srcOrd="0" destOrd="3" presId="urn:microsoft.com/office/officeart/2005/8/layout/vList2"/>
    <dgm:cxn modelId="{9D23C753-0155-4B60-BCFE-657AAA1A6311}" srcId="{FFC8C8FB-3DF5-43C9-840C-2D21CE688C57}" destId="{73AE0087-4C8D-4A87-90C7-0E383804CE9B}" srcOrd="0" destOrd="0" parTransId="{0998AE82-963B-47A6-B804-B020B94D9987}" sibTransId="{96B8542C-CFBD-402C-8094-3CA981ABC098}"/>
    <dgm:cxn modelId="{BEF79E1F-96CA-46F6-B5F7-75948D4108AF}" srcId="{DA25DA49-DF9C-46DD-B6CA-102EDF329CE3}" destId="{73ABD65F-F4D6-43E8-878D-C4E34AE431EC}" srcOrd="1" destOrd="0" parTransId="{63087775-C2CE-4A7A-8C5A-C3D93A4B71EF}" sibTransId="{96CDD688-F0AB-48C8-B818-87C2D8322861}"/>
    <dgm:cxn modelId="{FE3C48B0-8E8D-4527-8860-306A6A94B822}" srcId="{C274EA53-C1AF-4AB8-86C2-2ED2A5ABE0D3}" destId="{FFC8C8FB-3DF5-43C9-840C-2D21CE688C57}" srcOrd="0" destOrd="0" parTransId="{4ED672B3-851B-4BA4-BF97-66552A136B19}" sibTransId="{3B14BED7-8225-4BDC-ACAB-2497CF1155C0}"/>
    <dgm:cxn modelId="{7AB79076-1897-4465-BB03-D66BA119F4DE}" type="presOf" srcId="{DA25DA49-DF9C-46DD-B6CA-102EDF329CE3}" destId="{B2E9F1CB-72B9-41B2-8BC2-705F6BA948D8}" srcOrd="0" destOrd="0" presId="urn:microsoft.com/office/officeart/2005/8/layout/vList2"/>
    <dgm:cxn modelId="{36C52EBE-5F2C-4BBF-B7CF-BD22A74DDF16}" type="presOf" srcId="{FFC8C8FB-3DF5-43C9-840C-2D21CE688C57}" destId="{E73D74B6-39B1-4B0B-A0C6-DADBC8F520AB}" srcOrd="0" destOrd="0" presId="urn:microsoft.com/office/officeart/2005/8/layout/vList2"/>
    <dgm:cxn modelId="{DAAB8AE6-F927-4D72-BE12-54FE4E5B41A1}" type="presOf" srcId="{4DD52CE3-3005-4AC3-9C74-E66C35A101F4}" destId="{E131235E-9C2E-49ED-940C-511FB35D7091}" srcOrd="0" destOrd="0" presId="urn:microsoft.com/office/officeart/2005/8/layout/vList2"/>
    <dgm:cxn modelId="{8D131AF1-E951-44D8-A605-E42FC70B5546}" srcId="{DA25DA49-DF9C-46DD-B6CA-102EDF329CE3}" destId="{724BBEC8-CA14-489B-A08D-1C9E615B5161}" srcOrd="3" destOrd="0" parTransId="{0C9FEF30-C223-44D2-ABE1-2D8B61921C67}" sibTransId="{B5CC5C97-A616-4438-BB19-92DB9D62B6AC}"/>
    <dgm:cxn modelId="{A1AB417D-9344-43EA-B87F-A946252E1B0A}" type="presOf" srcId="{C274EA53-C1AF-4AB8-86C2-2ED2A5ABE0D3}" destId="{B31139CC-CF7C-41D8-94D6-F110F974F42E}" srcOrd="0" destOrd="0" presId="urn:microsoft.com/office/officeart/2005/8/layout/vList2"/>
    <dgm:cxn modelId="{07C6A53C-68EC-452E-A33B-6860519FC082}" srcId="{C274EA53-C1AF-4AB8-86C2-2ED2A5ABE0D3}" destId="{DA25DA49-DF9C-46DD-B6CA-102EDF329CE3}" srcOrd="2" destOrd="0" parTransId="{C2177C80-D590-4433-A579-D6198F7DF7B2}" sibTransId="{FD9B5EDB-ADEF-44F8-8D44-D88420AA8CEA}"/>
    <dgm:cxn modelId="{91E14C9A-4799-4B2E-A3F6-BCE259CD3868}" type="presOf" srcId="{99D85375-6D6E-4D7D-A7B3-908C6AD140AB}" destId="{E9CF1291-4C63-4842-B49E-4386B41076A8}" srcOrd="0" destOrd="0" presId="urn:microsoft.com/office/officeart/2005/8/layout/vList2"/>
    <dgm:cxn modelId="{4F7A1AFE-737D-458C-AC57-C0127F18F5E8}" type="presOf" srcId="{73ABD65F-F4D6-43E8-878D-C4E34AE431EC}" destId="{E131235E-9C2E-49ED-940C-511FB35D7091}" srcOrd="0" destOrd="1" presId="urn:microsoft.com/office/officeart/2005/8/layout/vList2"/>
    <dgm:cxn modelId="{ED90A4A0-76B2-4EFD-9EC9-D84E3DBEB4C1}" srcId="{C274EA53-C1AF-4AB8-86C2-2ED2A5ABE0D3}" destId="{96ED6066-10F5-41ED-8185-A5762758DFFA}" srcOrd="1" destOrd="0" parTransId="{1BB6BB1D-C5B2-463F-8F40-561BAA877CB9}" sibTransId="{F26FA6CB-168F-4A6C-8E60-A023DDEE2FE8}"/>
    <dgm:cxn modelId="{D69886F8-540D-4050-ABF8-7A112ABA5F26}" srcId="{DA25DA49-DF9C-46DD-B6CA-102EDF329CE3}" destId="{17B9AD39-F8AD-4198-9BE2-C8203B2CF234}" srcOrd="4" destOrd="0" parTransId="{02D5E4F6-DE80-4F7C-AE51-E63BA59FAF26}" sibTransId="{AE349DCF-4B16-48F0-A727-12230CCD886E}"/>
    <dgm:cxn modelId="{EFC7244D-D6B1-49E2-B014-53CF494E1C9A}" type="presParOf" srcId="{B31139CC-CF7C-41D8-94D6-F110F974F42E}" destId="{E73D74B6-39B1-4B0B-A0C6-DADBC8F520AB}" srcOrd="0" destOrd="0" presId="urn:microsoft.com/office/officeart/2005/8/layout/vList2"/>
    <dgm:cxn modelId="{1B385FC3-72EF-4791-97AD-90A85F5B5B34}" type="presParOf" srcId="{B31139CC-CF7C-41D8-94D6-F110F974F42E}" destId="{0640B8D3-C8D0-46D6-B339-C8F1B6141F8A}" srcOrd="1" destOrd="0" presId="urn:microsoft.com/office/officeart/2005/8/layout/vList2"/>
    <dgm:cxn modelId="{20BCB9EA-83C9-4C5A-8770-E76A2F456B9E}" type="presParOf" srcId="{B31139CC-CF7C-41D8-94D6-F110F974F42E}" destId="{1FA2AA6A-CC3A-4B81-A3F5-F4F5F6AFC0FD}" srcOrd="2" destOrd="0" presId="urn:microsoft.com/office/officeart/2005/8/layout/vList2"/>
    <dgm:cxn modelId="{04984D3B-5291-443D-B9CF-4E050007945F}" type="presParOf" srcId="{B31139CC-CF7C-41D8-94D6-F110F974F42E}" destId="{E9CF1291-4C63-4842-B49E-4386B41076A8}" srcOrd="3" destOrd="0" presId="urn:microsoft.com/office/officeart/2005/8/layout/vList2"/>
    <dgm:cxn modelId="{89346E19-A87E-4F1F-A179-D61B9E7CA8F1}" type="presParOf" srcId="{B31139CC-CF7C-41D8-94D6-F110F974F42E}" destId="{B2E9F1CB-72B9-41B2-8BC2-705F6BA948D8}" srcOrd="4" destOrd="0" presId="urn:microsoft.com/office/officeart/2005/8/layout/vList2"/>
    <dgm:cxn modelId="{4CB01F4D-733A-4EDF-8C7F-6FC5F4379444}" type="presParOf" srcId="{B31139CC-CF7C-41D8-94D6-F110F974F42E}" destId="{E131235E-9C2E-49ED-940C-511FB35D709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53DA5786-1B78-4B9A-94F2-A763E720B66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tr-TR"/>
        </a:p>
      </dgm:t>
    </dgm:pt>
    <dgm:pt modelId="{DB1DD38B-384B-49FB-AF69-E707C22646C5}">
      <dgm:prSet/>
      <dgm:spPr/>
      <dgm:t>
        <a:bodyPr/>
        <a:lstStyle/>
        <a:p>
          <a:pPr rtl="0"/>
          <a:r>
            <a:rPr lang="tr-TR" b="1" dirty="0" smtClean="0"/>
            <a:t>Her pozitif </a:t>
          </a:r>
          <a:r>
            <a:rPr lang="tr-TR" b="1" dirty="0" err="1" smtClean="0"/>
            <a:t>seroloji</a:t>
          </a:r>
          <a:r>
            <a:rPr lang="tr-TR" b="1" dirty="0" smtClean="0"/>
            <a:t> ÇH demek mi?</a:t>
          </a:r>
          <a:endParaRPr lang="tr-TR" dirty="0"/>
        </a:p>
      </dgm:t>
    </dgm:pt>
    <dgm:pt modelId="{1FE200B5-892E-4BD8-8A71-54825D74AA7B}" type="parTrans" cxnId="{AC0EC687-4231-4586-9D91-AAA0D3D4DF44}">
      <dgm:prSet/>
      <dgm:spPr/>
      <dgm:t>
        <a:bodyPr/>
        <a:lstStyle/>
        <a:p>
          <a:endParaRPr lang="tr-TR"/>
        </a:p>
      </dgm:t>
    </dgm:pt>
    <dgm:pt modelId="{C5220933-03F5-42CA-8A68-D4D32FD40A1D}" type="sibTrans" cxnId="{AC0EC687-4231-4586-9D91-AAA0D3D4DF44}">
      <dgm:prSet/>
      <dgm:spPr/>
      <dgm:t>
        <a:bodyPr/>
        <a:lstStyle/>
        <a:p>
          <a:endParaRPr lang="tr-TR"/>
        </a:p>
      </dgm:t>
    </dgm:pt>
    <dgm:pt modelId="{0D55B6A7-799F-40E0-8FC8-E91F99D669B1}" type="pres">
      <dgm:prSet presAssocID="{53DA5786-1B78-4B9A-94F2-A763E720B6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94ED0CB-953A-4ECA-9D1A-49D6F5CC4A84}" type="pres">
      <dgm:prSet presAssocID="{DB1DD38B-384B-49FB-AF69-E707C22646C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C0EC687-4231-4586-9D91-AAA0D3D4DF44}" srcId="{53DA5786-1B78-4B9A-94F2-A763E720B666}" destId="{DB1DD38B-384B-49FB-AF69-E707C22646C5}" srcOrd="0" destOrd="0" parTransId="{1FE200B5-892E-4BD8-8A71-54825D74AA7B}" sibTransId="{C5220933-03F5-42CA-8A68-D4D32FD40A1D}"/>
    <dgm:cxn modelId="{1EBCEF89-508C-496F-9379-9C1680913E65}" type="presOf" srcId="{DB1DD38B-384B-49FB-AF69-E707C22646C5}" destId="{E94ED0CB-953A-4ECA-9D1A-49D6F5CC4A84}" srcOrd="0" destOrd="0" presId="urn:microsoft.com/office/officeart/2005/8/layout/vList2"/>
    <dgm:cxn modelId="{07F30E22-AB4C-4C12-B586-AB2A1493EF98}" type="presOf" srcId="{53DA5786-1B78-4B9A-94F2-A763E720B666}" destId="{0D55B6A7-799F-40E0-8FC8-E91F99D669B1}" srcOrd="0" destOrd="0" presId="urn:microsoft.com/office/officeart/2005/8/layout/vList2"/>
    <dgm:cxn modelId="{FE598157-FA06-4C5C-99FB-429F2F74FCC5}" type="presParOf" srcId="{0D55B6A7-799F-40E0-8FC8-E91F99D669B1}" destId="{E94ED0CB-953A-4ECA-9D1A-49D6F5CC4A8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2FACD9A5-1398-4ADD-A131-E681A7A76F68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72CEB96E-2387-4CBD-B78E-EC2B5FCB4C20}">
      <dgm:prSet/>
      <dgm:spPr/>
      <dgm:t>
        <a:bodyPr/>
        <a:lstStyle/>
        <a:p>
          <a:pPr rtl="0"/>
          <a:r>
            <a:rPr lang="tr-TR" b="1" smtClean="0"/>
            <a:t>Yüksek titre</a:t>
          </a:r>
          <a:endParaRPr lang="tr-TR"/>
        </a:p>
      </dgm:t>
    </dgm:pt>
    <dgm:pt modelId="{EC971738-59B4-455F-900C-1C02B73177C1}" type="parTrans" cxnId="{E6E2983E-2263-4858-B993-75A8AFD9DDBA}">
      <dgm:prSet/>
      <dgm:spPr/>
      <dgm:t>
        <a:bodyPr/>
        <a:lstStyle/>
        <a:p>
          <a:endParaRPr lang="tr-TR"/>
        </a:p>
      </dgm:t>
    </dgm:pt>
    <dgm:pt modelId="{7E81D8D9-7C09-4240-937D-2E3C6C8F3F2D}" type="sibTrans" cxnId="{E6E2983E-2263-4858-B993-75A8AFD9DDBA}">
      <dgm:prSet/>
      <dgm:spPr/>
      <dgm:t>
        <a:bodyPr/>
        <a:lstStyle/>
        <a:p>
          <a:endParaRPr lang="tr-TR"/>
        </a:p>
      </dgm:t>
    </dgm:pt>
    <dgm:pt modelId="{464D91F6-9A72-4944-8FC9-FA8B8FAABF4F}">
      <dgm:prSet/>
      <dgm:spPr/>
      <dgm:t>
        <a:bodyPr/>
        <a:lstStyle/>
        <a:p>
          <a:pPr rtl="0"/>
          <a:r>
            <a:rPr lang="tr-TR" b="1" smtClean="0"/>
            <a:t>Semptom varlığı</a:t>
          </a:r>
          <a:endParaRPr lang="tr-TR"/>
        </a:p>
      </dgm:t>
    </dgm:pt>
    <dgm:pt modelId="{91F271DA-9060-47A1-820B-2D18E040F05A}" type="parTrans" cxnId="{0CA7EAF7-6C9E-4AB1-B6CC-6714319B2A66}">
      <dgm:prSet/>
      <dgm:spPr/>
      <dgm:t>
        <a:bodyPr/>
        <a:lstStyle/>
        <a:p>
          <a:endParaRPr lang="tr-TR"/>
        </a:p>
      </dgm:t>
    </dgm:pt>
    <dgm:pt modelId="{B5370FEF-7680-4A8D-AB75-3D6748FBB189}" type="sibTrans" cxnId="{0CA7EAF7-6C9E-4AB1-B6CC-6714319B2A66}">
      <dgm:prSet/>
      <dgm:spPr/>
      <dgm:t>
        <a:bodyPr/>
        <a:lstStyle/>
        <a:p>
          <a:endParaRPr lang="tr-TR"/>
        </a:p>
      </dgm:t>
    </dgm:pt>
    <dgm:pt modelId="{A912AE8F-910F-4F84-B304-6D771DA51047}">
      <dgm:prSet/>
      <dgm:spPr/>
      <dgm:t>
        <a:bodyPr/>
        <a:lstStyle/>
        <a:p>
          <a:pPr rtl="0"/>
          <a:r>
            <a:rPr lang="tr-TR" b="1" dirty="0" smtClean="0"/>
            <a:t>Aile öyküsü </a:t>
          </a:r>
          <a:endParaRPr lang="tr-TR" dirty="0"/>
        </a:p>
      </dgm:t>
    </dgm:pt>
    <dgm:pt modelId="{5F72C699-8B8F-4FBB-B399-221DEECF9773}" type="parTrans" cxnId="{B99D5B1A-C6B6-4DF4-9C42-9B12A51045E7}">
      <dgm:prSet/>
      <dgm:spPr/>
      <dgm:t>
        <a:bodyPr/>
        <a:lstStyle/>
        <a:p>
          <a:endParaRPr lang="tr-TR"/>
        </a:p>
      </dgm:t>
    </dgm:pt>
    <dgm:pt modelId="{C2030C70-E381-4D8F-850C-82D7E2E94AEF}" type="sibTrans" cxnId="{B99D5B1A-C6B6-4DF4-9C42-9B12A51045E7}">
      <dgm:prSet/>
      <dgm:spPr/>
      <dgm:t>
        <a:bodyPr/>
        <a:lstStyle/>
        <a:p>
          <a:endParaRPr lang="tr-TR"/>
        </a:p>
      </dgm:t>
    </dgm:pt>
    <dgm:pt modelId="{C40FADC3-1BE7-434E-A074-E34C9BDFABA7}">
      <dgm:prSet/>
      <dgm:spPr/>
      <dgm:t>
        <a:bodyPr/>
        <a:lstStyle/>
        <a:p>
          <a:pPr rtl="0"/>
          <a:r>
            <a:rPr lang="tr-TR" b="1" smtClean="0"/>
            <a:t>Asemptomatik hastada hangi titre, ne kadar süren pozitiflikle biyopsi?</a:t>
          </a:r>
          <a:endParaRPr lang="tr-TR"/>
        </a:p>
      </dgm:t>
    </dgm:pt>
    <dgm:pt modelId="{495AA831-00A4-4456-BA38-BC134FE56CE8}" type="parTrans" cxnId="{D3A426CC-2E56-4089-BB20-A0B3EAB07282}">
      <dgm:prSet/>
      <dgm:spPr/>
      <dgm:t>
        <a:bodyPr/>
        <a:lstStyle/>
        <a:p>
          <a:endParaRPr lang="tr-TR"/>
        </a:p>
      </dgm:t>
    </dgm:pt>
    <dgm:pt modelId="{834B6419-C7EE-4406-8BF6-57FB93FE9F20}" type="sibTrans" cxnId="{D3A426CC-2E56-4089-BB20-A0B3EAB07282}">
      <dgm:prSet/>
      <dgm:spPr/>
      <dgm:t>
        <a:bodyPr/>
        <a:lstStyle/>
        <a:p>
          <a:endParaRPr lang="tr-TR"/>
        </a:p>
      </dgm:t>
    </dgm:pt>
    <dgm:pt modelId="{FCC19C36-D64F-4BE2-9A1D-B285B5419387}">
      <dgm:prSet/>
      <dgm:spPr/>
      <dgm:t>
        <a:bodyPr/>
        <a:lstStyle/>
        <a:p>
          <a:pPr rtl="0"/>
          <a:r>
            <a:rPr lang="tr-TR" b="1" smtClean="0"/>
            <a:t>GFD tam tanı konuncaya kadar başlanmamalı</a:t>
          </a:r>
          <a:endParaRPr lang="tr-TR"/>
        </a:p>
      </dgm:t>
    </dgm:pt>
    <dgm:pt modelId="{3A3112BD-257A-4461-BE97-2AF4DA86D8BE}" type="parTrans" cxnId="{F88C1B37-CF19-4016-A69C-1008E16AAC78}">
      <dgm:prSet/>
      <dgm:spPr/>
      <dgm:t>
        <a:bodyPr/>
        <a:lstStyle/>
        <a:p>
          <a:endParaRPr lang="tr-TR"/>
        </a:p>
      </dgm:t>
    </dgm:pt>
    <dgm:pt modelId="{5565ABCA-1D05-4973-B4B4-95F5A113DBFD}" type="sibTrans" cxnId="{F88C1B37-CF19-4016-A69C-1008E16AAC78}">
      <dgm:prSet/>
      <dgm:spPr/>
      <dgm:t>
        <a:bodyPr/>
        <a:lstStyle/>
        <a:p>
          <a:endParaRPr lang="tr-TR"/>
        </a:p>
      </dgm:t>
    </dgm:pt>
    <dgm:pt modelId="{D9CCEF5D-A758-413A-98D2-4DB0010DE626}">
      <dgm:prSet/>
      <dgm:spPr/>
      <dgm:t>
        <a:bodyPr/>
        <a:lstStyle/>
        <a:p>
          <a:pPr rtl="0"/>
          <a:endParaRPr lang="tr-TR" dirty="0"/>
        </a:p>
      </dgm:t>
    </dgm:pt>
    <dgm:pt modelId="{7D7CACF6-A774-455D-9E27-D63E5F77EE03}" type="parTrans" cxnId="{BFFD59C1-5B14-421E-BF99-D95611A81B3B}">
      <dgm:prSet/>
      <dgm:spPr/>
      <dgm:t>
        <a:bodyPr/>
        <a:lstStyle/>
        <a:p>
          <a:endParaRPr lang="tr-TR"/>
        </a:p>
      </dgm:t>
    </dgm:pt>
    <dgm:pt modelId="{2949B04C-02CD-4FC7-8FAF-1F2BE000B58E}" type="sibTrans" cxnId="{BFFD59C1-5B14-421E-BF99-D95611A81B3B}">
      <dgm:prSet/>
      <dgm:spPr/>
      <dgm:t>
        <a:bodyPr/>
        <a:lstStyle/>
        <a:p>
          <a:endParaRPr lang="tr-TR"/>
        </a:p>
      </dgm:t>
    </dgm:pt>
    <dgm:pt modelId="{1DA059AB-F9A5-4896-A06B-1DE86FA35054}" type="pres">
      <dgm:prSet presAssocID="{2FACD9A5-1398-4ADD-A131-E681A7A76F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79791FF-CDDB-457E-BE8D-4DBF36FB1A87}" type="pres">
      <dgm:prSet presAssocID="{72CEB96E-2387-4CBD-B78E-EC2B5FCB4C20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21470E3-9E9D-4AAA-AC4B-A0059B26928F}" type="pres">
      <dgm:prSet presAssocID="{7E81D8D9-7C09-4240-937D-2E3C6C8F3F2D}" presName="spacer" presStyleCnt="0"/>
      <dgm:spPr/>
    </dgm:pt>
    <dgm:pt modelId="{503B6B49-F54B-473F-B63D-7442025762E4}" type="pres">
      <dgm:prSet presAssocID="{464D91F6-9A72-4944-8FC9-FA8B8FAABF4F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9BA3E57-7CBC-44DC-8E9B-E8CCC16B4B41}" type="pres">
      <dgm:prSet presAssocID="{B5370FEF-7680-4A8D-AB75-3D6748FBB189}" presName="spacer" presStyleCnt="0"/>
      <dgm:spPr/>
    </dgm:pt>
    <dgm:pt modelId="{CC4F5CC2-71F8-47B6-BE9B-D5BE333BD1CD}" type="pres">
      <dgm:prSet presAssocID="{A912AE8F-910F-4F84-B304-6D771DA51047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520ABAD-1FA5-480A-BFA3-517FE7665043}" type="pres">
      <dgm:prSet presAssocID="{C2030C70-E381-4D8F-850C-82D7E2E94AEF}" presName="spacer" presStyleCnt="0"/>
      <dgm:spPr/>
    </dgm:pt>
    <dgm:pt modelId="{03D14CD4-800C-4EF0-BEAC-25A7DD809D14}" type="pres">
      <dgm:prSet presAssocID="{D9CCEF5D-A758-413A-98D2-4DB0010DE626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9FAD839-9466-4D75-A029-18D4A7D99B92}" type="pres">
      <dgm:prSet presAssocID="{2949B04C-02CD-4FC7-8FAF-1F2BE000B58E}" presName="spacer" presStyleCnt="0"/>
      <dgm:spPr/>
    </dgm:pt>
    <dgm:pt modelId="{69D87D5A-6DC7-4899-BD99-06D91EFFBBF3}" type="pres">
      <dgm:prSet presAssocID="{C40FADC3-1BE7-434E-A074-E34C9BDFABA7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798F783-4173-4B8F-A553-8FCE83266265}" type="pres">
      <dgm:prSet presAssocID="{834B6419-C7EE-4406-8BF6-57FB93FE9F20}" presName="spacer" presStyleCnt="0"/>
      <dgm:spPr/>
    </dgm:pt>
    <dgm:pt modelId="{49BF592C-2A5C-403F-B82B-D66890183746}" type="pres">
      <dgm:prSet presAssocID="{FCC19C36-D64F-4BE2-9A1D-B285B5419387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FFD59C1-5B14-421E-BF99-D95611A81B3B}" srcId="{2FACD9A5-1398-4ADD-A131-E681A7A76F68}" destId="{D9CCEF5D-A758-413A-98D2-4DB0010DE626}" srcOrd="3" destOrd="0" parTransId="{7D7CACF6-A774-455D-9E27-D63E5F77EE03}" sibTransId="{2949B04C-02CD-4FC7-8FAF-1F2BE000B58E}"/>
    <dgm:cxn modelId="{667E067F-8687-4159-8228-DA068F92280E}" type="presOf" srcId="{2FACD9A5-1398-4ADD-A131-E681A7A76F68}" destId="{1DA059AB-F9A5-4896-A06B-1DE86FA35054}" srcOrd="0" destOrd="0" presId="urn:microsoft.com/office/officeart/2005/8/layout/vList2"/>
    <dgm:cxn modelId="{33459854-7C3F-4157-8604-D1A12528B3C7}" type="presOf" srcId="{A912AE8F-910F-4F84-B304-6D771DA51047}" destId="{CC4F5CC2-71F8-47B6-BE9B-D5BE333BD1CD}" srcOrd="0" destOrd="0" presId="urn:microsoft.com/office/officeart/2005/8/layout/vList2"/>
    <dgm:cxn modelId="{465A1A69-E314-4920-B9C2-17EDC4DCD203}" type="presOf" srcId="{C40FADC3-1BE7-434E-A074-E34C9BDFABA7}" destId="{69D87D5A-6DC7-4899-BD99-06D91EFFBBF3}" srcOrd="0" destOrd="0" presId="urn:microsoft.com/office/officeart/2005/8/layout/vList2"/>
    <dgm:cxn modelId="{26FEB9BE-58FF-4B1A-A3B4-60C9391A865E}" type="presOf" srcId="{D9CCEF5D-A758-413A-98D2-4DB0010DE626}" destId="{03D14CD4-800C-4EF0-BEAC-25A7DD809D14}" srcOrd="0" destOrd="0" presId="urn:microsoft.com/office/officeart/2005/8/layout/vList2"/>
    <dgm:cxn modelId="{EA5AB5E7-73D3-4E2B-8372-6E3FFD3200C4}" type="presOf" srcId="{464D91F6-9A72-4944-8FC9-FA8B8FAABF4F}" destId="{503B6B49-F54B-473F-B63D-7442025762E4}" srcOrd="0" destOrd="0" presId="urn:microsoft.com/office/officeart/2005/8/layout/vList2"/>
    <dgm:cxn modelId="{B99D5B1A-C6B6-4DF4-9C42-9B12A51045E7}" srcId="{2FACD9A5-1398-4ADD-A131-E681A7A76F68}" destId="{A912AE8F-910F-4F84-B304-6D771DA51047}" srcOrd="2" destOrd="0" parTransId="{5F72C699-8B8F-4FBB-B399-221DEECF9773}" sibTransId="{C2030C70-E381-4D8F-850C-82D7E2E94AEF}"/>
    <dgm:cxn modelId="{44554F06-D90D-42A3-8718-AA0446330C02}" type="presOf" srcId="{72CEB96E-2387-4CBD-B78E-EC2B5FCB4C20}" destId="{679791FF-CDDB-457E-BE8D-4DBF36FB1A87}" srcOrd="0" destOrd="0" presId="urn:microsoft.com/office/officeart/2005/8/layout/vList2"/>
    <dgm:cxn modelId="{0CA7EAF7-6C9E-4AB1-B6CC-6714319B2A66}" srcId="{2FACD9A5-1398-4ADD-A131-E681A7A76F68}" destId="{464D91F6-9A72-4944-8FC9-FA8B8FAABF4F}" srcOrd="1" destOrd="0" parTransId="{91F271DA-9060-47A1-820B-2D18E040F05A}" sibTransId="{B5370FEF-7680-4A8D-AB75-3D6748FBB189}"/>
    <dgm:cxn modelId="{D3A426CC-2E56-4089-BB20-A0B3EAB07282}" srcId="{2FACD9A5-1398-4ADD-A131-E681A7A76F68}" destId="{C40FADC3-1BE7-434E-A074-E34C9BDFABA7}" srcOrd="4" destOrd="0" parTransId="{495AA831-00A4-4456-BA38-BC134FE56CE8}" sibTransId="{834B6419-C7EE-4406-8BF6-57FB93FE9F20}"/>
    <dgm:cxn modelId="{820D234F-1AEE-4C3B-BECB-2F09ABDB6A6B}" type="presOf" srcId="{FCC19C36-D64F-4BE2-9A1D-B285B5419387}" destId="{49BF592C-2A5C-403F-B82B-D66890183746}" srcOrd="0" destOrd="0" presId="urn:microsoft.com/office/officeart/2005/8/layout/vList2"/>
    <dgm:cxn modelId="{F88C1B37-CF19-4016-A69C-1008E16AAC78}" srcId="{2FACD9A5-1398-4ADD-A131-E681A7A76F68}" destId="{FCC19C36-D64F-4BE2-9A1D-B285B5419387}" srcOrd="5" destOrd="0" parTransId="{3A3112BD-257A-4461-BE97-2AF4DA86D8BE}" sibTransId="{5565ABCA-1D05-4973-B4B4-95F5A113DBFD}"/>
    <dgm:cxn modelId="{E6E2983E-2263-4858-B993-75A8AFD9DDBA}" srcId="{2FACD9A5-1398-4ADD-A131-E681A7A76F68}" destId="{72CEB96E-2387-4CBD-B78E-EC2B5FCB4C20}" srcOrd="0" destOrd="0" parTransId="{EC971738-59B4-455F-900C-1C02B73177C1}" sibTransId="{7E81D8D9-7C09-4240-937D-2E3C6C8F3F2D}"/>
    <dgm:cxn modelId="{E876E4E2-93AB-44FA-AA58-31CFEDFD902F}" type="presParOf" srcId="{1DA059AB-F9A5-4896-A06B-1DE86FA35054}" destId="{679791FF-CDDB-457E-BE8D-4DBF36FB1A87}" srcOrd="0" destOrd="0" presId="urn:microsoft.com/office/officeart/2005/8/layout/vList2"/>
    <dgm:cxn modelId="{C352255B-8487-4129-A2B2-3DCAD4184464}" type="presParOf" srcId="{1DA059AB-F9A5-4896-A06B-1DE86FA35054}" destId="{B21470E3-9E9D-4AAA-AC4B-A0059B26928F}" srcOrd="1" destOrd="0" presId="urn:microsoft.com/office/officeart/2005/8/layout/vList2"/>
    <dgm:cxn modelId="{A8C5D269-AC9F-4BAF-9CE9-6D6B0B54E528}" type="presParOf" srcId="{1DA059AB-F9A5-4896-A06B-1DE86FA35054}" destId="{503B6B49-F54B-473F-B63D-7442025762E4}" srcOrd="2" destOrd="0" presId="urn:microsoft.com/office/officeart/2005/8/layout/vList2"/>
    <dgm:cxn modelId="{D40D81BB-153E-48C4-8306-386E3A7BED26}" type="presParOf" srcId="{1DA059AB-F9A5-4896-A06B-1DE86FA35054}" destId="{29BA3E57-7CBC-44DC-8E9B-E8CCC16B4B41}" srcOrd="3" destOrd="0" presId="urn:microsoft.com/office/officeart/2005/8/layout/vList2"/>
    <dgm:cxn modelId="{4631B488-E597-4586-95E6-63EAB9C9F959}" type="presParOf" srcId="{1DA059AB-F9A5-4896-A06B-1DE86FA35054}" destId="{CC4F5CC2-71F8-47B6-BE9B-D5BE333BD1CD}" srcOrd="4" destOrd="0" presId="urn:microsoft.com/office/officeart/2005/8/layout/vList2"/>
    <dgm:cxn modelId="{7EDEC1C6-3257-4867-ABF1-7C3959352588}" type="presParOf" srcId="{1DA059AB-F9A5-4896-A06B-1DE86FA35054}" destId="{F520ABAD-1FA5-480A-BFA3-517FE7665043}" srcOrd="5" destOrd="0" presId="urn:microsoft.com/office/officeart/2005/8/layout/vList2"/>
    <dgm:cxn modelId="{781138D0-0EA9-4806-9A42-32C5158D98CD}" type="presParOf" srcId="{1DA059AB-F9A5-4896-A06B-1DE86FA35054}" destId="{03D14CD4-800C-4EF0-BEAC-25A7DD809D14}" srcOrd="6" destOrd="0" presId="urn:microsoft.com/office/officeart/2005/8/layout/vList2"/>
    <dgm:cxn modelId="{C576CE8D-BA8B-4C15-8910-C65EA632F31F}" type="presParOf" srcId="{1DA059AB-F9A5-4896-A06B-1DE86FA35054}" destId="{29FAD839-9466-4D75-A029-18D4A7D99B92}" srcOrd="7" destOrd="0" presId="urn:microsoft.com/office/officeart/2005/8/layout/vList2"/>
    <dgm:cxn modelId="{EBF12AC1-FA1A-4532-9324-F3039976B5CC}" type="presParOf" srcId="{1DA059AB-F9A5-4896-A06B-1DE86FA35054}" destId="{69D87D5A-6DC7-4899-BD99-06D91EFFBBF3}" srcOrd="8" destOrd="0" presId="urn:microsoft.com/office/officeart/2005/8/layout/vList2"/>
    <dgm:cxn modelId="{CDF2F4D3-712F-4DA4-AA43-37203AFED623}" type="presParOf" srcId="{1DA059AB-F9A5-4896-A06B-1DE86FA35054}" destId="{F798F783-4173-4B8F-A553-8FCE83266265}" srcOrd="9" destOrd="0" presId="urn:microsoft.com/office/officeart/2005/8/layout/vList2"/>
    <dgm:cxn modelId="{50DE1124-8D1F-4E0D-924F-B847E0158547}" type="presParOf" srcId="{1DA059AB-F9A5-4896-A06B-1DE86FA35054}" destId="{49BF592C-2A5C-403F-B82B-D6689018374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ED57E349-AFA2-4576-BEC8-6FC07B10781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tr-TR"/>
        </a:p>
      </dgm:t>
    </dgm:pt>
    <dgm:pt modelId="{DDF1D82A-DAB4-4246-9665-70469CF6D05A}">
      <dgm:prSet/>
      <dgm:spPr/>
      <dgm:t>
        <a:bodyPr/>
        <a:lstStyle/>
        <a:p>
          <a:pPr rtl="0"/>
          <a:r>
            <a:rPr lang="tr-TR" b="1" dirty="0" smtClean="0"/>
            <a:t>Negatif </a:t>
          </a:r>
          <a:r>
            <a:rPr lang="tr-TR" b="1" dirty="0" err="1" smtClean="0"/>
            <a:t>seroloji</a:t>
          </a:r>
          <a:r>
            <a:rPr lang="tr-TR" b="1" dirty="0" smtClean="0"/>
            <a:t> ÇH olmayacak demek mi?</a:t>
          </a:r>
          <a:endParaRPr lang="tr-TR" dirty="0"/>
        </a:p>
      </dgm:t>
    </dgm:pt>
    <dgm:pt modelId="{8C78EA60-830B-45EB-BF74-D77ABEACD1DA}" type="parTrans" cxnId="{FF7DBC5D-A3C2-43CB-8D13-C4E2B29B78BC}">
      <dgm:prSet/>
      <dgm:spPr/>
      <dgm:t>
        <a:bodyPr/>
        <a:lstStyle/>
        <a:p>
          <a:endParaRPr lang="tr-TR"/>
        </a:p>
      </dgm:t>
    </dgm:pt>
    <dgm:pt modelId="{D69AC476-2808-41BC-BD2E-10E00CC90F35}" type="sibTrans" cxnId="{FF7DBC5D-A3C2-43CB-8D13-C4E2B29B78BC}">
      <dgm:prSet/>
      <dgm:spPr/>
      <dgm:t>
        <a:bodyPr/>
        <a:lstStyle/>
        <a:p>
          <a:endParaRPr lang="tr-TR"/>
        </a:p>
      </dgm:t>
    </dgm:pt>
    <dgm:pt modelId="{D3965942-53FA-4825-8D60-0BCE9AF3ED36}" type="pres">
      <dgm:prSet presAssocID="{ED57E349-AFA2-4576-BEC8-6FC07B1078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3638FFD-F630-4CBC-82C5-CF275FFA8CF9}" type="pres">
      <dgm:prSet presAssocID="{DDF1D82A-DAB4-4246-9665-70469CF6D05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D49C26A-6FCB-435B-A65A-D4408C751145}" type="presOf" srcId="{DDF1D82A-DAB4-4246-9665-70469CF6D05A}" destId="{B3638FFD-F630-4CBC-82C5-CF275FFA8CF9}" srcOrd="0" destOrd="0" presId="urn:microsoft.com/office/officeart/2005/8/layout/vList2"/>
    <dgm:cxn modelId="{CF8CB8A0-54EC-4CDD-A01A-BC85778F79DD}" type="presOf" srcId="{ED57E349-AFA2-4576-BEC8-6FC07B10781C}" destId="{D3965942-53FA-4825-8D60-0BCE9AF3ED36}" srcOrd="0" destOrd="0" presId="urn:microsoft.com/office/officeart/2005/8/layout/vList2"/>
    <dgm:cxn modelId="{FF7DBC5D-A3C2-43CB-8D13-C4E2B29B78BC}" srcId="{ED57E349-AFA2-4576-BEC8-6FC07B10781C}" destId="{DDF1D82A-DAB4-4246-9665-70469CF6D05A}" srcOrd="0" destOrd="0" parTransId="{8C78EA60-830B-45EB-BF74-D77ABEACD1DA}" sibTransId="{D69AC476-2808-41BC-BD2E-10E00CC90F35}"/>
    <dgm:cxn modelId="{FDD379FC-2320-4073-BA10-D42B50D495AA}" type="presParOf" srcId="{D3965942-53FA-4825-8D60-0BCE9AF3ED36}" destId="{B3638FFD-F630-4CBC-82C5-CF275FFA8CF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5A3D58-B225-4E9F-B957-CEDAB33BA6CC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3B305639-9B3D-4E0E-90DF-0FC14D4E7058}">
      <dgm:prSet/>
      <dgm:spPr/>
      <dgm:t>
        <a:bodyPr/>
        <a:lstStyle/>
        <a:p>
          <a:pPr rtl="0"/>
          <a:r>
            <a:rPr lang="tr-TR" b="1" smtClean="0"/>
            <a:t>%3-4 ve %1 </a:t>
          </a:r>
          <a:endParaRPr lang="tr-TR"/>
        </a:p>
      </dgm:t>
    </dgm:pt>
    <dgm:pt modelId="{37C0956F-8BF4-430E-A50E-53A5087ADCAA}" type="parTrans" cxnId="{54335B3C-97CE-4DC1-BE45-711A061ADE8A}">
      <dgm:prSet/>
      <dgm:spPr/>
      <dgm:t>
        <a:bodyPr/>
        <a:lstStyle/>
        <a:p>
          <a:endParaRPr lang="tr-TR"/>
        </a:p>
      </dgm:t>
    </dgm:pt>
    <dgm:pt modelId="{3D1E7CD9-9426-4EB6-997A-639E69D741D6}" type="sibTrans" cxnId="{54335B3C-97CE-4DC1-BE45-711A061ADE8A}">
      <dgm:prSet/>
      <dgm:spPr/>
      <dgm:t>
        <a:bodyPr/>
        <a:lstStyle/>
        <a:p>
          <a:endParaRPr lang="tr-TR"/>
        </a:p>
      </dgm:t>
    </dgm:pt>
    <dgm:pt modelId="{8FE3586A-3DA0-4EBE-8948-2E8AF5EA123A}">
      <dgm:prSet/>
      <dgm:spPr/>
      <dgm:t>
        <a:bodyPr/>
        <a:lstStyle/>
        <a:p>
          <a:pPr rtl="0"/>
          <a:r>
            <a:rPr lang="tr-TR" b="1" dirty="0" smtClean="0"/>
            <a:t>ÇH sıklığı son 50 yılda 2-5 kat arttı-T1DM de artıyor</a:t>
          </a:r>
          <a:endParaRPr lang="tr-TR" dirty="0"/>
        </a:p>
      </dgm:t>
    </dgm:pt>
    <dgm:pt modelId="{B057FF55-97D6-4AD7-B418-1DDA00731324}" type="parTrans" cxnId="{7D13D622-CB84-415D-B6CD-401AF5A98F29}">
      <dgm:prSet/>
      <dgm:spPr/>
      <dgm:t>
        <a:bodyPr/>
        <a:lstStyle/>
        <a:p>
          <a:endParaRPr lang="tr-TR"/>
        </a:p>
      </dgm:t>
    </dgm:pt>
    <dgm:pt modelId="{792CB0CE-19BE-43CA-B548-15A162014BB9}" type="sibTrans" cxnId="{7D13D622-CB84-415D-B6CD-401AF5A98F29}">
      <dgm:prSet/>
      <dgm:spPr/>
      <dgm:t>
        <a:bodyPr/>
        <a:lstStyle/>
        <a:p>
          <a:endParaRPr lang="tr-TR"/>
        </a:p>
      </dgm:t>
    </dgm:pt>
    <dgm:pt modelId="{E378DA05-593D-4AEE-843E-628D10C96F0B}">
      <dgm:prSet/>
      <dgm:spPr/>
      <dgm:t>
        <a:bodyPr/>
        <a:lstStyle/>
        <a:p>
          <a:pPr rtl="0"/>
          <a:r>
            <a:rPr lang="tr-TR" b="1" dirty="0" smtClean="0"/>
            <a:t>ÇH, T1DM varlığında normalden 6 kat daha sık</a:t>
          </a:r>
          <a:endParaRPr lang="tr-TR" dirty="0"/>
        </a:p>
      </dgm:t>
    </dgm:pt>
    <dgm:pt modelId="{CC857565-D9ED-48F5-9FD3-84ED00B3BF0D}" type="parTrans" cxnId="{A219FAD7-8111-48A7-9611-1FDA41A3E4E5}">
      <dgm:prSet/>
      <dgm:spPr/>
      <dgm:t>
        <a:bodyPr/>
        <a:lstStyle/>
        <a:p>
          <a:endParaRPr lang="tr-TR"/>
        </a:p>
      </dgm:t>
    </dgm:pt>
    <dgm:pt modelId="{4735E03C-0DB5-495F-9F02-8F76D5442D2C}" type="sibTrans" cxnId="{A219FAD7-8111-48A7-9611-1FDA41A3E4E5}">
      <dgm:prSet/>
      <dgm:spPr/>
      <dgm:t>
        <a:bodyPr/>
        <a:lstStyle/>
        <a:p>
          <a:endParaRPr lang="tr-TR"/>
        </a:p>
      </dgm:t>
    </dgm:pt>
    <dgm:pt modelId="{B35BFCBE-DA2B-4F81-B2A7-01C4DD7B998E}">
      <dgm:prSet/>
      <dgm:spPr/>
      <dgm:t>
        <a:bodyPr/>
        <a:lstStyle/>
        <a:p>
          <a:pPr rtl="0"/>
          <a:r>
            <a:rPr lang="tr-TR" b="1" dirty="0" smtClean="0"/>
            <a:t>İkisinde de diğer </a:t>
          </a:r>
          <a:r>
            <a:rPr lang="tr-TR" b="1" dirty="0" err="1" smtClean="0"/>
            <a:t>otoimmün</a:t>
          </a:r>
          <a:r>
            <a:rPr lang="tr-TR" b="1" dirty="0" smtClean="0"/>
            <a:t> hastalık riski de yüksek (En sık tiroit hastalığı)</a:t>
          </a:r>
          <a:endParaRPr lang="tr-TR" dirty="0"/>
        </a:p>
      </dgm:t>
    </dgm:pt>
    <dgm:pt modelId="{975778A0-87E3-4FFD-ADDD-1CD02CCCB7AC}" type="parTrans" cxnId="{396D6A6C-A399-4E6C-AF56-C14FAA101F2A}">
      <dgm:prSet/>
      <dgm:spPr/>
      <dgm:t>
        <a:bodyPr/>
        <a:lstStyle/>
        <a:p>
          <a:endParaRPr lang="tr-TR"/>
        </a:p>
      </dgm:t>
    </dgm:pt>
    <dgm:pt modelId="{FC5A0966-B852-4324-8895-8A8A0FAE7394}" type="sibTrans" cxnId="{396D6A6C-A399-4E6C-AF56-C14FAA101F2A}">
      <dgm:prSet/>
      <dgm:spPr/>
      <dgm:t>
        <a:bodyPr/>
        <a:lstStyle/>
        <a:p>
          <a:endParaRPr lang="tr-TR"/>
        </a:p>
      </dgm:t>
    </dgm:pt>
    <dgm:pt modelId="{25875A74-B902-4C9E-9CE7-12F6793AA48E}" type="pres">
      <dgm:prSet presAssocID="{885A3D58-B225-4E9F-B957-CEDAB33BA6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14E1743-D3A7-4F61-87B6-8C03B67901D1}" type="pres">
      <dgm:prSet presAssocID="{3B305639-9B3D-4E0E-90DF-0FC14D4E705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342C882-F0D4-408D-82EF-CCE5FDAF581F}" type="pres">
      <dgm:prSet presAssocID="{3D1E7CD9-9426-4EB6-997A-639E69D741D6}" presName="spacer" presStyleCnt="0"/>
      <dgm:spPr/>
    </dgm:pt>
    <dgm:pt modelId="{D02A252E-3E7D-455B-A30A-0C4D1232C6B4}" type="pres">
      <dgm:prSet presAssocID="{8FE3586A-3DA0-4EBE-8948-2E8AF5EA123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767065B-0A57-42AE-A3FC-56A6DFE7C4F2}" type="pres">
      <dgm:prSet presAssocID="{792CB0CE-19BE-43CA-B548-15A162014BB9}" presName="spacer" presStyleCnt="0"/>
      <dgm:spPr/>
    </dgm:pt>
    <dgm:pt modelId="{A7FEDD4F-0B5E-46A2-9133-A71E936D67DA}" type="pres">
      <dgm:prSet presAssocID="{E378DA05-593D-4AEE-843E-628D10C96F0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8BA671E-710E-4671-95FB-9582095678CA}" type="pres">
      <dgm:prSet presAssocID="{4735E03C-0DB5-495F-9F02-8F76D5442D2C}" presName="spacer" presStyleCnt="0"/>
      <dgm:spPr/>
    </dgm:pt>
    <dgm:pt modelId="{AF13E124-C221-4B0B-B83A-6DEB93E3BA3F}" type="pres">
      <dgm:prSet presAssocID="{B35BFCBE-DA2B-4F81-B2A7-01C4DD7B998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4335B3C-97CE-4DC1-BE45-711A061ADE8A}" srcId="{885A3D58-B225-4E9F-B957-CEDAB33BA6CC}" destId="{3B305639-9B3D-4E0E-90DF-0FC14D4E7058}" srcOrd="0" destOrd="0" parTransId="{37C0956F-8BF4-430E-A50E-53A5087ADCAA}" sibTransId="{3D1E7CD9-9426-4EB6-997A-639E69D741D6}"/>
    <dgm:cxn modelId="{396D6A6C-A399-4E6C-AF56-C14FAA101F2A}" srcId="{885A3D58-B225-4E9F-B957-CEDAB33BA6CC}" destId="{B35BFCBE-DA2B-4F81-B2A7-01C4DD7B998E}" srcOrd="3" destOrd="0" parTransId="{975778A0-87E3-4FFD-ADDD-1CD02CCCB7AC}" sibTransId="{FC5A0966-B852-4324-8895-8A8A0FAE7394}"/>
    <dgm:cxn modelId="{3B810729-99D2-4B2B-86AC-5350F6CD451C}" type="presOf" srcId="{8FE3586A-3DA0-4EBE-8948-2E8AF5EA123A}" destId="{D02A252E-3E7D-455B-A30A-0C4D1232C6B4}" srcOrd="0" destOrd="0" presId="urn:microsoft.com/office/officeart/2005/8/layout/vList2"/>
    <dgm:cxn modelId="{B9030BF8-FEB3-43D1-AD85-C43AE8239680}" type="presOf" srcId="{E378DA05-593D-4AEE-843E-628D10C96F0B}" destId="{A7FEDD4F-0B5E-46A2-9133-A71E936D67DA}" srcOrd="0" destOrd="0" presId="urn:microsoft.com/office/officeart/2005/8/layout/vList2"/>
    <dgm:cxn modelId="{7D13D622-CB84-415D-B6CD-401AF5A98F29}" srcId="{885A3D58-B225-4E9F-B957-CEDAB33BA6CC}" destId="{8FE3586A-3DA0-4EBE-8948-2E8AF5EA123A}" srcOrd="1" destOrd="0" parTransId="{B057FF55-97D6-4AD7-B418-1DDA00731324}" sibTransId="{792CB0CE-19BE-43CA-B548-15A162014BB9}"/>
    <dgm:cxn modelId="{F8AE8A7C-B4B0-4B83-AE5B-E9BD8C27ED9E}" type="presOf" srcId="{885A3D58-B225-4E9F-B957-CEDAB33BA6CC}" destId="{25875A74-B902-4C9E-9CE7-12F6793AA48E}" srcOrd="0" destOrd="0" presId="urn:microsoft.com/office/officeart/2005/8/layout/vList2"/>
    <dgm:cxn modelId="{B1BADD7C-0827-49B0-8D39-2D51E546C7DB}" type="presOf" srcId="{B35BFCBE-DA2B-4F81-B2A7-01C4DD7B998E}" destId="{AF13E124-C221-4B0B-B83A-6DEB93E3BA3F}" srcOrd="0" destOrd="0" presId="urn:microsoft.com/office/officeart/2005/8/layout/vList2"/>
    <dgm:cxn modelId="{31DF3E01-E531-4119-9D3A-8405826B5D84}" type="presOf" srcId="{3B305639-9B3D-4E0E-90DF-0FC14D4E7058}" destId="{A14E1743-D3A7-4F61-87B6-8C03B67901D1}" srcOrd="0" destOrd="0" presId="urn:microsoft.com/office/officeart/2005/8/layout/vList2"/>
    <dgm:cxn modelId="{A219FAD7-8111-48A7-9611-1FDA41A3E4E5}" srcId="{885A3D58-B225-4E9F-B957-CEDAB33BA6CC}" destId="{E378DA05-593D-4AEE-843E-628D10C96F0B}" srcOrd="2" destOrd="0" parTransId="{CC857565-D9ED-48F5-9FD3-84ED00B3BF0D}" sibTransId="{4735E03C-0DB5-495F-9F02-8F76D5442D2C}"/>
    <dgm:cxn modelId="{C3AFD4AD-44A6-4749-B5F3-3DD1A4175226}" type="presParOf" srcId="{25875A74-B902-4C9E-9CE7-12F6793AA48E}" destId="{A14E1743-D3A7-4F61-87B6-8C03B67901D1}" srcOrd="0" destOrd="0" presId="urn:microsoft.com/office/officeart/2005/8/layout/vList2"/>
    <dgm:cxn modelId="{8817BA78-4D1D-4D61-8AA0-5DAAF2B51468}" type="presParOf" srcId="{25875A74-B902-4C9E-9CE7-12F6793AA48E}" destId="{5342C882-F0D4-408D-82EF-CCE5FDAF581F}" srcOrd="1" destOrd="0" presId="urn:microsoft.com/office/officeart/2005/8/layout/vList2"/>
    <dgm:cxn modelId="{A40ACA94-2FCF-46BA-8770-E2F7F8A90CD9}" type="presParOf" srcId="{25875A74-B902-4C9E-9CE7-12F6793AA48E}" destId="{D02A252E-3E7D-455B-A30A-0C4D1232C6B4}" srcOrd="2" destOrd="0" presId="urn:microsoft.com/office/officeart/2005/8/layout/vList2"/>
    <dgm:cxn modelId="{B291C35F-E496-4900-9726-1FFD9A85C920}" type="presParOf" srcId="{25875A74-B902-4C9E-9CE7-12F6793AA48E}" destId="{3767065B-0A57-42AE-A3FC-56A6DFE7C4F2}" srcOrd="3" destOrd="0" presId="urn:microsoft.com/office/officeart/2005/8/layout/vList2"/>
    <dgm:cxn modelId="{00B2C0F5-061F-457B-BED5-9E56702CB185}" type="presParOf" srcId="{25875A74-B902-4C9E-9CE7-12F6793AA48E}" destId="{A7FEDD4F-0B5E-46A2-9133-A71E936D67DA}" srcOrd="4" destOrd="0" presId="urn:microsoft.com/office/officeart/2005/8/layout/vList2"/>
    <dgm:cxn modelId="{2FCE28F0-21EC-40B5-BB08-2507C152E31B}" type="presParOf" srcId="{25875A74-B902-4C9E-9CE7-12F6793AA48E}" destId="{48BA671E-710E-4671-95FB-9582095678CA}" srcOrd="5" destOrd="0" presId="urn:microsoft.com/office/officeart/2005/8/layout/vList2"/>
    <dgm:cxn modelId="{6698544E-097D-4011-BAE0-53AC9D00629C}" type="presParOf" srcId="{25875A74-B902-4C9E-9CE7-12F6793AA48E}" destId="{AF13E124-C221-4B0B-B83A-6DEB93E3BA3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D7CB5B11-9283-4E62-88D9-ABBC8E7BB211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AA69CED0-4E12-4BA9-A80B-FCEA001DBE0A}">
      <dgm:prSet/>
      <dgm:spPr/>
      <dgm:t>
        <a:bodyPr/>
        <a:lstStyle/>
        <a:p>
          <a:pPr rtl="0"/>
          <a:r>
            <a:rPr lang="tr-TR" b="1" dirty="0" err="1" smtClean="0"/>
            <a:t>Spontan</a:t>
          </a:r>
          <a:r>
            <a:rPr lang="tr-TR" b="1" dirty="0" smtClean="0"/>
            <a:t> negatif </a:t>
          </a:r>
          <a:r>
            <a:rPr lang="tr-TR" b="1" dirty="0" err="1" smtClean="0"/>
            <a:t>serokonversiyon</a:t>
          </a:r>
          <a:r>
            <a:rPr lang="tr-TR" b="1" dirty="0" smtClean="0"/>
            <a:t> (EMA) daha sonra gelişecek ÇH dışlamıyor</a:t>
          </a:r>
          <a:endParaRPr lang="tr-TR" dirty="0"/>
        </a:p>
      </dgm:t>
    </dgm:pt>
    <dgm:pt modelId="{00DA0463-BA47-4FF9-AEAB-EF9A5416F8BB}" type="parTrans" cxnId="{344A69AA-68B2-44D0-AF26-969A28782A3C}">
      <dgm:prSet/>
      <dgm:spPr/>
      <dgm:t>
        <a:bodyPr/>
        <a:lstStyle/>
        <a:p>
          <a:endParaRPr lang="tr-TR"/>
        </a:p>
      </dgm:t>
    </dgm:pt>
    <dgm:pt modelId="{47A208B4-401B-4451-941F-FB9EA56D58EA}" type="sibTrans" cxnId="{344A69AA-68B2-44D0-AF26-969A28782A3C}">
      <dgm:prSet/>
      <dgm:spPr/>
      <dgm:t>
        <a:bodyPr/>
        <a:lstStyle/>
        <a:p>
          <a:endParaRPr lang="tr-TR"/>
        </a:p>
      </dgm:t>
    </dgm:pt>
    <dgm:pt modelId="{CA714955-98F1-419C-A8A7-243407F468E4}">
      <dgm:prSet/>
      <dgm:spPr/>
      <dgm:t>
        <a:bodyPr/>
        <a:lstStyle/>
        <a:p>
          <a:pPr rtl="0"/>
          <a:r>
            <a:rPr lang="tr-TR" b="1" smtClean="0"/>
            <a:t>Negatiften pozitife dönme 10 yıldan sonra bile oluyor, takibe devam</a:t>
          </a:r>
          <a:endParaRPr lang="tr-TR"/>
        </a:p>
      </dgm:t>
    </dgm:pt>
    <dgm:pt modelId="{F7DCC8AB-3D33-4A86-A934-6D9AD29A4E6A}" type="parTrans" cxnId="{E04CDD11-40C2-4697-B7E1-4EBD6E2D4306}">
      <dgm:prSet/>
      <dgm:spPr/>
      <dgm:t>
        <a:bodyPr/>
        <a:lstStyle/>
        <a:p>
          <a:endParaRPr lang="tr-TR"/>
        </a:p>
      </dgm:t>
    </dgm:pt>
    <dgm:pt modelId="{3C439639-9C2C-442F-AC32-64E661FB8422}" type="sibTrans" cxnId="{E04CDD11-40C2-4697-B7E1-4EBD6E2D4306}">
      <dgm:prSet/>
      <dgm:spPr/>
      <dgm:t>
        <a:bodyPr/>
        <a:lstStyle/>
        <a:p>
          <a:endParaRPr lang="tr-TR"/>
        </a:p>
      </dgm:t>
    </dgm:pt>
    <dgm:pt modelId="{59D1C7C1-D052-444E-82E1-F0A00089A121}">
      <dgm:prSet/>
      <dgm:spPr/>
      <dgm:t>
        <a:bodyPr/>
        <a:lstStyle/>
        <a:p>
          <a:pPr rtl="0"/>
          <a:r>
            <a:rPr lang="tr-TR" b="1" dirty="0" err="1" smtClean="0"/>
            <a:t>ÇH’lilerin</a:t>
          </a:r>
          <a:r>
            <a:rPr lang="tr-TR" b="1" dirty="0" smtClean="0"/>
            <a:t> %12’sinde zamanla pozitiflik</a:t>
          </a:r>
          <a:endParaRPr lang="tr-TR" dirty="0"/>
        </a:p>
      </dgm:t>
    </dgm:pt>
    <dgm:pt modelId="{BAABDBD4-1D74-42BF-9D9B-5D7293C46F6B}" type="parTrans" cxnId="{F86C0E26-46AF-4681-A7D3-8FE4DFE246D5}">
      <dgm:prSet/>
      <dgm:spPr/>
      <dgm:t>
        <a:bodyPr/>
        <a:lstStyle/>
        <a:p>
          <a:endParaRPr lang="tr-TR"/>
        </a:p>
      </dgm:t>
    </dgm:pt>
    <dgm:pt modelId="{964108AA-FFA9-4FE3-8CAD-C621A39ECF12}" type="sibTrans" cxnId="{F86C0E26-46AF-4681-A7D3-8FE4DFE246D5}">
      <dgm:prSet/>
      <dgm:spPr/>
      <dgm:t>
        <a:bodyPr/>
        <a:lstStyle/>
        <a:p>
          <a:endParaRPr lang="tr-TR"/>
        </a:p>
      </dgm:t>
    </dgm:pt>
    <dgm:pt modelId="{21236269-45DC-4B58-9527-08831A3DE3A7}">
      <dgm:prSet custT="1"/>
      <dgm:spPr/>
      <dgm:t>
        <a:bodyPr/>
        <a:lstStyle/>
        <a:p>
          <a:pPr rtl="0"/>
          <a:r>
            <a:rPr lang="tr-TR" sz="2400" b="1" dirty="0" smtClean="0"/>
            <a:t>Tanı anında ve 2-5 yıl içinde ve semptom çıktığında tarama önemli</a:t>
          </a:r>
          <a:endParaRPr lang="tr-TR" sz="2400" dirty="0"/>
        </a:p>
      </dgm:t>
    </dgm:pt>
    <dgm:pt modelId="{F5F08880-8B66-4E05-80F0-38F50CD1FD62}" type="parTrans" cxnId="{BA9A2435-7E97-45A4-A429-DCE2972D08BC}">
      <dgm:prSet/>
      <dgm:spPr/>
      <dgm:t>
        <a:bodyPr/>
        <a:lstStyle/>
        <a:p>
          <a:endParaRPr lang="tr-TR"/>
        </a:p>
      </dgm:t>
    </dgm:pt>
    <dgm:pt modelId="{F83D00A9-6F4A-4A05-9BEC-6859D50D8D36}" type="sibTrans" cxnId="{BA9A2435-7E97-45A4-A429-DCE2972D08BC}">
      <dgm:prSet/>
      <dgm:spPr/>
      <dgm:t>
        <a:bodyPr/>
        <a:lstStyle/>
        <a:p>
          <a:endParaRPr lang="tr-TR"/>
        </a:p>
      </dgm:t>
    </dgm:pt>
    <dgm:pt modelId="{73CFD3DC-EAFE-4AA7-A04B-5DBCEA37270E}">
      <dgm:prSet/>
      <dgm:spPr/>
      <dgm:t>
        <a:bodyPr/>
        <a:lstStyle/>
        <a:p>
          <a:pPr rtl="0"/>
          <a:r>
            <a:rPr lang="tr-TR" b="1" dirty="0" smtClean="0"/>
            <a:t>Bir çalışmada </a:t>
          </a:r>
          <a:r>
            <a:rPr lang="tr-TR" b="1" dirty="0" err="1" smtClean="0"/>
            <a:t>pozitifleşme</a:t>
          </a:r>
          <a:r>
            <a:rPr lang="tr-TR" b="1" dirty="0" smtClean="0"/>
            <a:t> 15 yıldan uzun diyabet süresinde daha sık </a:t>
          </a:r>
          <a:endParaRPr lang="tr-TR" dirty="0"/>
        </a:p>
      </dgm:t>
    </dgm:pt>
    <dgm:pt modelId="{62458D68-EA7D-418B-B708-843B77BF418A}" type="parTrans" cxnId="{E76E68B6-5174-419E-9237-893803EA035E}">
      <dgm:prSet/>
      <dgm:spPr/>
      <dgm:t>
        <a:bodyPr/>
        <a:lstStyle/>
        <a:p>
          <a:endParaRPr lang="tr-TR"/>
        </a:p>
      </dgm:t>
    </dgm:pt>
    <dgm:pt modelId="{BD89DEFC-6957-4C66-A440-9BDAC08B7A4A}" type="sibTrans" cxnId="{E76E68B6-5174-419E-9237-893803EA035E}">
      <dgm:prSet/>
      <dgm:spPr/>
      <dgm:t>
        <a:bodyPr/>
        <a:lstStyle/>
        <a:p>
          <a:endParaRPr lang="tr-TR"/>
        </a:p>
      </dgm:t>
    </dgm:pt>
    <dgm:pt modelId="{8E3BA84C-CCFD-479C-9115-E68C8CAD10ED}">
      <dgm:prSet custT="1"/>
      <dgm:spPr/>
      <dgm:t>
        <a:bodyPr/>
        <a:lstStyle/>
        <a:p>
          <a:pPr rtl="0"/>
          <a:r>
            <a:rPr lang="tr-TR" sz="2400" b="1" dirty="0" smtClean="0"/>
            <a:t>Özellikle uzun süreli diyabetlerde periyodik tarama önemli</a:t>
          </a:r>
          <a:endParaRPr lang="tr-TR" sz="2400" dirty="0"/>
        </a:p>
      </dgm:t>
    </dgm:pt>
    <dgm:pt modelId="{A6875D41-439E-45B5-A279-411918154C48}" type="parTrans" cxnId="{5EBF09BA-6C54-4EF5-8E2B-23B672CDA53D}">
      <dgm:prSet/>
      <dgm:spPr/>
      <dgm:t>
        <a:bodyPr/>
        <a:lstStyle/>
        <a:p>
          <a:endParaRPr lang="tr-TR"/>
        </a:p>
      </dgm:t>
    </dgm:pt>
    <dgm:pt modelId="{53112DD2-D720-4AB9-A258-7C4320DE3F82}" type="sibTrans" cxnId="{5EBF09BA-6C54-4EF5-8E2B-23B672CDA53D}">
      <dgm:prSet/>
      <dgm:spPr/>
      <dgm:t>
        <a:bodyPr/>
        <a:lstStyle/>
        <a:p>
          <a:endParaRPr lang="tr-TR"/>
        </a:p>
      </dgm:t>
    </dgm:pt>
    <dgm:pt modelId="{FED93A69-7378-4038-B060-C9D416A0F9BB}" type="pres">
      <dgm:prSet presAssocID="{D7CB5B11-9283-4E62-88D9-ABBC8E7BB21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D03D59C-7EC2-45CD-AE80-08E9BB586224}" type="pres">
      <dgm:prSet presAssocID="{AA69CED0-4E12-4BA9-A80B-FCEA001DBE0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F92ED54-CF03-4958-83D6-F06D0E9CD0D7}" type="pres">
      <dgm:prSet presAssocID="{47A208B4-401B-4451-941F-FB9EA56D58EA}" presName="spacer" presStyleCnt="0"/>
      <dgm:spPr/>
    </dgm:pt>
    <dgm:pt modelId="{F175BB69-A476-4674-99B3-7DBE0B74479E}" type="pres">
      <dgm:prSet presAssocID="{CA714955-98F1-419C-A8A7-243407F468E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D926D0E-B929-4B52-8575-206B16781E68}" type="pres">
      <dgm:prSet presAssocID="{3C439639-9C2C-442F-AC32-64E661FB8422}" presName="spacer" presStyleCnt="0"/>
      <dgm:spPr/>
    </dgm:pt>
    <dgm:pt modelId="{781835BF-873B-473B-B4E6-2332CB8BBDEA}" type="pres">
      <dgm:prSet presAssocID="{59D1C7C1-D052-444E-82E1-F0A00089A12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2042016-C65C-4926-94F5-BF1E6C7D2861}" type="pres">
      <dgm:prSet presAssocID="{59D1C7C1-D052-444E-82E1-F0A00089A12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EB141D8-1FE7-42E4-B735-0787755517A7}" type="pres">
      <dgm:prSet presAssocID="{73CFD3DC-EAFE-4AA7-A04B-5DBCEA37270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85CD2C6-7F78-43D0-AA27-0C76F921503D}" type="pres">
      <dgm:prSet presAssocID="{73CFD3DC-EAFE-4AA7-A04B-5DBCEA37270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ECF79D5-3D83-4537-93C4-28264475FDC1}" type="presOf" srcId="{8E3BA84C-CCFD-479C-9115-E68C8CAD10ED}" destId="{185CD2C6-7F78-43D0-AA27-0C76F921503D}" srcOrd="0" destOrd="0" presId="urn:microsoft.com/office/officeart/2005/8/layout/vList2"/>
    <dgm:cxn modelId="{344A69AA-68B2-44D0-AF26-969A28782A3C}" srcId="{D7CB5B11-9283-4E62-88D9-ABBC8E7BB211}" destId="{AA69CED0-4E12-4BA9-A80B-FCEA001DBE0A}" srcOrd="0" destOrd="0" parTransId="{00DA0463-BA47-4FF9-AEAB-EF9A5416F8BB}" sibTransId="{47A208B4-401B-4451-941F-FB9EA56D58EA}"/>
    <dgm:cxn modelId="{FA026B70-206F-43CD-B52D-90B03B0A41BC}" type="presOf" srcId="{59D1C7C1-D052-444E-82E1-F0A00089A121}" destId="{781835BF-873B-473B-B4E6-2332CB8BBDEA}" srcOrd="0" destOrd="0" presId="urn:microsoft.com/office/officeart/2005/8/layout/vList2"/>
    <dgm:cxn modelId="{E04CDD11-40C2-4697-B7E1-4EBD6E2D4306}" srcId="{D7CB5B11-9283-4E62-88D9-ABBC8E7BB211}" destId="{CA714955-98F1-419C-A8A7-243407F468E4}" srcOrd="1" destOrd="0" parTransId="{F7DCC8AB-3D33-4A86-A934-6D9AD29A4E6A}" sibTransId="{3C439639-9C2C-442F-AC32-64E661FB8422}"/>
    <dgm:cxn modelId="{B5422127-F759-4DF4-BF59-8AF77CF0E49F}" type="presOf" srcId="{73CFD3DC-EAFE-4AA7-A04B-5DBCEA37270E}" destId="{4EB141D8-1FE7-42E4-B735-0787755517A7}" srcOrd="0" destOrd="0" presId="urn:microsoft.com/office/officeart/2005/8/layout/vList2"/>
    <dgm:cxn modelId="{006981C2-632B-484B-969D-7864D58CFE5C}" type="presOf" srcId="{D7CB5B11-9283-4E62-88D9-ABBC8E7BB211}" destId="{FED93A69-7378-4038-B060-C9D416A0F9BB}" srcOrd="0" destOrd="0" presId="urn:microsoft.com/office/officeart/2005/8/layout/vList2"/>
    <dgm:cxn modelId="{5EBF09BA-6C54-4EF5-8E2B-23B672CDA53D}" srcId="{73CFD3DC-EAFE-4AA7-A04B-5DBCEA37270E}" destId="{8E3BA84C-CCFD-479C-9115-E68C8CAD10ED}" srcOrd="0" destOrd="0" parTransId="{A6875D41-439E-45B5-A279-411918154C48}" sibTransId="{53112DD2-D720-4AB9-A258-7C4320DE3F82}"/>
    <dgm:cxn modelId="{BA9A2435-7E97-45A4-A429-DCE2972D08BC}" srcId="{59D1C7C1-D052-444E-82E1-F0A00089A121}" destId="{21236269-45DC-4B58-9527-08831A3DE3A7}" srcOrd="0" destOrd="0" parTransId="{F5F08880-8B66-4E05-80F0-38F50CD1FD62}" sibTransId="{F83D00A9-6F4A-4A05-9BEC-6859D50D8D36}"/>
    <dgm:cxn modelId="{E76E68B6-5174-419E-9237-893803EA035E}" srcId="{D7CB5B11-9283-4E62-88D9-ABBC8E7BB211}" destId="{73CFD3DC-EAFE-4AA7-A04B-5DBCEA37270E}" srcOrd="3" destOrd="0" parTransId="{62458D68-EA7D-418B-B708-843B77BF418A}" sibTransId="{BD89DEFC-6957-4C66-A440-9BDAC08B7A4A}"/>
    <dgm:cxn modelId="{1E4DF258-B040-40A5-A32B-1ED0F6F13F2F}" type="presOf" srcId="{AA69CED0-4E12-4BA9-A80B-FCEA001DBE0A}" destId="{6D03D59C-7EC2-45CD-AE80-08E9BB586224}" srcOrd="0" destOrd="0" presId="urn:microsoft.com/office/officeart/2005/8/layout/vList2"/>
    <dgm:cxn modelId="{89A0D5C6-1813-42DD-B4C7-FB7AD02E0B39}" type="presOf" srcId="{CA714955-98F1-419C-A8A7-243407F468E4}" destId="{F175BB69-A476-4674-99B3-7DBE0B74479E}" srcOrd="0" destOrd="0" presId="urn:microsoft.com/office/officeart/2005/8/layout/vList2"/>
    <dgm:cxn modelId="{F86C0E26-46AF-4681-A7D3-8FE4DFE246D5}" srcId="{D7CB5B11-9283-4E62-88D9-ABBC8E7BB211}" destId="{59D1C7C1-D052-444E-82E1-F0A00089A121}" srcOrd="2" destOrd="0" parTransId="{BAABDBD4-1D74-42BF-9D9B-5D7293C46F6B}" sibTransId="{964108AA-FFA9-4FE3-8CAD-C621A39ECF12}"/>
    <dgm:cxn modelId="{CF7DAA87-C333-4912-BCFE-50C5A6841AE4}" type="presOf" srcId="{21236269-45DC-4B58-9527-08831A3DE3A7}" destId="{22042016-C65C-4926-94F5-BF1E6C7D2861}" srcOrd="0" destOrd="0" presId="urn:microsoft.com/office/officeart/2005/8/layout/vList2"/>
    <dgm:cxn modelId="{6ADB00C6-AE50-4AFC-BB50-A730F944F2CF}" type="presParOf" srcId="{FED93A69-7378-4038-B060-C9D416A0F9BB}" destId="{6D03D59C-7EC2-45CD-AE80-08E9BB586224}" srcOrd="0" destOrd="0" presId="urn:microsoft.com/office/officeart/2005/8/layout/vList2"/>
    <dgm:cxn modelId="{9977E41E-9DBA-46C3-AA43-B3C830FEBD7B}" type="presParOf" srcId="{FED93A69-7378-4038-B060-C9D416A0F9BB}" destId="{5F92ED54-CF03-4958-83D6-F06D0E9CD0D7}" srcOrd="1" destOrd="0" presId="urn:microsoft.com/office/officeart/2005/8/layout/vList2"/>
    <dgm:cxn modelId="{BE2E62A9-57A1-469D-BB9B-263392515B90}" type="presParOf" srcId="{FED93A69-7378-4038-B060-C9D416A0F9BB}" destId="{F175BB69-A476-4674-99B3-7DBE0B74479E}" srcOrd="2" destOrd="0" presId="urn:microsoft.com/office/officeart/2005/8/layout/vList2"/>
    <dgm:cxn modelId="{C20E8F1F-D1D3-46C4-A2C2-13252420FAF3}" type="presParOf" srcId="{FED93A69-7378-4038-B060-C9D416A0F9BB}" destId="{1D926D0E-B929-4B52-8575-206B16781E68}" srcOrd="3" destOrd="0" presId="urn:microsoft.com/office/officeart/2005/8/layout/vList2"/>
    <dgm:cxn modelId="{0F489B3E-0319-46C2-A4F5-D74154790F8E}" type="presParOf" srcId="{FED93A69-7378-4038-B060-C9D416A0F9BB}" destId="{781835BF-873B-473B-B4E6-2332CB8BBDEA}" srcOrd="4" destOrd="0" presId="urn:microsoft.com/office/officeart/2005/8/layout/vList2"/>
    <dgm:cxn modelId="{685EF07A-E944-48CF-96C5-1D45B17EE7A1}" type="presParOf" srcId="{FED93A69-7378-4038-B060-C9D416A0F9BB}" destId="{22042016-C65C-4926-94F5-BF1E6C7D2861}" srcOrd="5" destOrd="0" presId="urn:microsoft.com/office/officeart/2005/8/layout/vList2"/>
    <dgm:cxn modelId="{4D808E15-3C69-4232-AAA8-6F8F1F8C99A3}" type="presParOf" srcId="{FED93A69-7378-4038-B060-C9D416A0F9BB}" destId="{4EB141D8-1FE7-42E4-B735-0787755517A7}" srcOrd="6" destOrd="0" presId="urn:microsoft.com/office/officeart/2005/8/layout/vList2"/>
    <dgm:cxn modelId="{0C4A4C17-318D-4C4C-8173-15CDCA71750C}" type="presParOf" srcId="{FED93A69-7378-4038-B060-C9D416A0F9BB}" destId="{185CD2C6-7F78-43D0-AA27-0C76F921503D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A6837130-C703-4E8E-A663-2FD1628ADB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888F197-01BF-44CC-BD2C-9B607FA4D598}">
      <dgm:prSet/>
      <dgm:spPr/>
      <dgm:t>
        <a:bodyPr/>
        <a:lstStyle/>
        <a:p>
          <a:pPr rtl="0"/>
          <a:r>
            <a:rPr lang="tr-TR" b="1" i="0" dirty="0" smtClean="0"/>
            <a:t>Ne sıklıkta tarama?</a:t>
          </a:r>
          <a:endParaRPr lang="tr-TR" b="1" i="0" dirty="0"/>
        </a:p>
      </dgm:t>
    </dgm:pt>
    <dgm:pt modelId="{178B3430-E0DD-41A9-85E5-82A20342CB5D}" type="parTrans" cxnId="{F4B87C6B-37FC-4A49-B3CF-498523E98FA4}">
      <dgm:prSet/>
      <dgm:spPr/>
      <dgm:t>
        <a:bodyPr/>
        <a:lstStyle/>
        <a:p>
          <a:endParaRPr lang="tr-TR"/>
        </a:p>
      </dgm:t>
    </dgm:pt>
    <dgm:pt modelId="{33187189-A03C-4C14-A7D1-A13E3408B79C}" type="sibTrans" cxnId="{F4B87C6B-37FC-4A49-B3CF-498523E98FA4}">
      <dgm:prSet/>
      <dgm:spPr/>
      <dgm:t>
        <a:bodyPr/>
        <a:lstStyle/>
        <a:p>
          <a:endParaRPr lang="tr-TR"/>
        </a:p>
      </dgm:t>
    </dgm:pt>
    <dgm:pt modelId="{4A14F226-2015-4DAD-BF91-017F0C357099}" type="pres">
      <dgm:prSet presAssocID="{A6837130-C703-4E8E-A663-2FD1628ADB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2592693-B30A-4F5E-8405-3FA6570BFF3D}" type="pres">
      <dgm:prSet presAssocID="{C888F197-01BF-44CC-BD2C-9B607FA4D598}" presName="parentText" presStyleLbl="node1" presStyleIdx="0" presStyleCnt="1" custScaleX="86058" custLinFactNeighborX="1833" custLinFactNeighborY="24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4B87C6B-37FC-4A49-B3CF-498523E98FA4}" srcId="{A6837130-C703-4E8E-A663-2FD1628ADB9C}" destId="{C888F197-01BF-44CC-BD2C-9B607FA4D598}" srcOrd="0" destOrd="0" parTransId="{178B3430-E0DD-41A9-85E5-82A20342CB5D}" sibTransId="{33187189-A03C-4C14-A7D1-A13E3408B79C}"/>
    <dgm:cxn modelId="{6AEDE1E8-CA78-4552-A420-8A7844CFB33F}" type="presOf" srcId="{C888F197-01BF-44CC-BD2C-9B607FA4D598}" destId="{A2592693-B30A-4F5E-8405-3FA6570BFF3D}" srcOrd="0" destOrd="0" presId="urn:microsoft.com/office/officeart/2005/8/layout/vList2"/>
    <dgm:cxn modelId="{CB432A3D-835B-4609-BA6F-B5F35A39F9EF}" type="presOf" srcId="{A6837130-C703-4E8E-A663-2FD1628ADB9C}" destId="{4A14F226-2015-4DAD-BF91-017F0C357099}" srcOrd="0" destOrd="0" presId="urn:microsoft.com/office/officeart/2005/8/layout/vList2"/>
    <dgm:cxn modelId="{D677A81E-AA58-48CB-B492-5B8C0BCB095E}" type="presParOf" srcId="{4A14F226-2015-4DAD-BF91-017F0C357099}" destId="{A2592693-B30A-4F5E-8405-3FA6570BFF3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5A438AD1-33A8-40BB-85F3-A49C45F02C67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ADC3E400-2221-44CB-B6F0-E61045FC7246}">
      <dgm:prSet/>
      <dgm:spPr/>
      <dgm:t>
        <a:bodyPr/>
        <a:lstStyle/>
        <a:p>
          <a:pPr rtl="0"/>
          <a:r>
            <a:rPr lang="tr-TR" b="1" dirty="0" smtClean="0"/>
            <a:t>5-18 yıl </a:t>
          </a:r>
          <a:r>
            <a:rPr lang="tr-TR" b="1" dirty="0" err="1" smtClean="0"/>
            <a:t>izlemli</a:t>
          </a:r>
          <a:r>
            <a:rPr lang="tr-TR" b="1" dirty="0" smtClean="0"/>
            <a:t> </a:t>
          </a:r>
          <a:r>
            <a:rPr lang="tr-TR" b="1" dirty="0" err="1" smtClean="0"/>
            <a:t>longitudinal</a:t>
          </a:r>
          <a:r>
            <a:rPr lang="tr-TR" b="1" dirty="0" smtClean="0"/>
            <a:t> </a:t>
          </a:r>
          <a:r>
            <a:rPr lang="tr-TR" b="1" dirty="0" err="1" smtClean="0"/>
            <a:t>kohort</a:t>
          </a:r>
          <a:r>
            <a:rPr lang="tr-TR" b="1" dirty="0" smtClean="0"/>
            <a:t> çalışmalar (9 çalışma)</a:t>
          </a:r>
          <a:endParaRPr lang="tr-TR" b="1" dirty="0"/>
        </a:p>
      </dgm:t>
    </dgm:pt>
    <dgm:pt modelId="{C8E7653C-7AE4-431B-B5E8-E673BB44514D}" type="parTrans" cxnId="{D98ABB7D-3AA7-43F9-A76C-4F326A607751}">
      <dgm:prSet/>
      <dgm:spPr/>
      <dgm:t>
        <a:bodyPr/>
        <a:lstStyle/>
        <a:p>
          <a:endParaRPr lang="tr-TR" b="1"/>
        </a:p>
      </dgm:t>
    </dgm:pt>
    <dgm:pt modelId="{7245576D-00BE-4DF7-B58B-CC1499FA0A01}" type="sibTrans" cxnId="{D98ABB7D-3AA7-43F9-A76C-4F326A607751}">
      <dgm:prSet/>
      <dgm:spPr/>
      <dgm:t>
        <a:bodyPr/>
        <a:lstStyle/>
        <a:p>
          <a:endParaRPr lang="tr-TR" b="1"/>
        </a:p>
      </dgm:t>
    </dgm:pt>
    <dgm:pt modelId="{EA6252F8-C04E-4018-8B67-855E35204659}">
      <dgm:prSet/>
      <dgm:spPr/>
      <dgm:t>
        <a:bodyPr/>
        <a:lstStyle/>
        <a:p>
          <a:pPr rtl="0"/>
          <a:r>
            <a:rPr lang="tr-TR" b="1" dirty="0" smtClean="0"/>
            <a:t>T1DM tanılı </a:t>
          </a:r>
          <a:r>
            <a:rPr lang="en-US" b="1" dirty="0" smtClean="0"/>
            <a:t>11</a:t>
          </a:r>
          <a:r>
            <a:rPr lang="tr-TR" b="1" dirty="0" smtClean="0"/>
            <a:t>.</a:t>
          </a:r>
          <a:r>
            <a:rPr lang="en-US" b="1" dirty="0" smtClean="0"/>
            <a:t>157 </a:t>
          </a:r>
          <a:r>
            <a:rPr lang="tr-TR" b="1" dirty="0" smtClean="0"/>
            <a:t>çocuk-ergen, sıklık: %</a:t>
          </a:r>
          <a:r>
            <a:rPr lang="en-US" b="1" dirty="0" smtClean="0"/>
            <a:t>1</a:t>
          </a:r>
          <a:r>
            <a:rPr lang="tr-TR" b="1" dirty="0" smtClean="0"/>
            <a:t>,</a:t>
          </a:r>
          <a:r>
            <a:rPr lang="en-US" b="1" dirty="0" smtClean="0"/>
            <a:t>6</a:t>
          </a:r>
          <a:r>
            <a:rPr lang="tr-TR" b="1" dirty="0" smtClean="0"/>
            <a:t>-</a:t>
          </a:r>
          <a:r>
            <a:rPr lang="en-US" b="1" dirty="0" smtClean="0"/>
            <a:t>9.7</a:t>
          </a:r>
          <a:r>
            <a:rPr lang="tr-TR" b="1" dirty="0" smtClean="0"/>
            <a:t> (</a:t>
          </a:r>
          <a:r>
            <a:rPr lang="tr-TR" b="1" dirty="0" err="1" smtClean="0"/>
            <a:t>weighted</a:t>
          </a:r>
          <a:r>
            <a:rPr lang="tr-TR" b="1" dirty="0" smtClean="0"/>
            <a:t> </a:t>
          </a:r>
          <a:r>
            <a:rPr lang="tr-TR" b="1" dirty="0" err="1" smtClean="0"/>
            <a:t>pooled</a:t>
          </a:r>
          <a:r>
            <a:rPr lang="tr-TR" b="1" dirty="0" smtClean="0"/>
            <a:t>: %5,1)</a:t>
          </a:r>
          <a:endParaRPr lang="tr-TR" b="1" dirty="0"/>
        </a:p>
      </dgm:t>
    </dgm:pt>
    <dgm:pt modelId="{87AF8A7D-3477-4513-8D7D-36A5F88A3E13}" type="parTrans" cxnId="{4CF61E3E-5996-4DB5-9CF2-0A0C9B3ACF44}">
      <dgm:prSet/>
      <dgm:spPr/>
      <dgm:t>
        <a:bodyPr/>
        <a:lstStyle/>
        <a:p>
          <a:endParaRPr lang="tr-TR" b="1"/>
        </a:p>
      </dgm:t>
    </dgm:pt>
    <dgm:pt modelId="{0DF91ECB-3A69-4A7A-BE66-959C164CB61D}" type="sibTrans" cxnId="{4CF61E3E-5996-4DB5-9CF2-0A0C9B3ACF44}">
      <dgm:prSet/>
      <dgm:spPr/>
      <dgm:t>
        <a:bodyPr/>
        <a:lstStyle/>
        <a:p>
          <a:endParaRPr lang="tr-TR" b="1"/>
        </a:p>
      </dgm:t>
    </dgm:pt>
    <dgm:pt modelId="{43E79936-2CF5-4AD9-9E4C-B30609EAC038}">
      <dgm:prSet/>
      <dgm:spPr/>
      <dgm:t>
        <a:bodyPr/>
        <a:lstStyle/>
        <a:p>
          <a:pPr rtl="0"/>
          <a:r>
            <a:rPr lang="tr-TR" b="1" dirty="0" err="1" smtClean="0"/>
            <a:t>İnsidans</a:t>
          </a:r>
          <a:r>
            <a:rPr lang="tr-TR" b="1" dirty="0" smtClean="0"/>
            <a:t> yıllar içinde azalıyor (%55’i ilk 2 yıl, %79’u ilk 5 yıl)</a:t>
          </a:r>
          <a:endParaRPr lang="tr-TR" b="1" dirty="0"/>
        </a:p>
      </dgm:t>
    </dgm:pt>
    <dgm:pt modelId="{3BE5613F-FA8D-412C-B8E7-C9E696B513B1}" type="parTrans" cxnId="{42D85A11-0A76-4A80-819A-A5CE039A5091}">
      <dgm:prSet/>
      <dgm:spPr/>
      <dgm:t>
        <a:bodyPr/>
        <a:lstStyle/>
        <a:p>
          <a:endParaRPr lang="tr-TR" b="1"/>
        </a:p>
      </dgm:t>
    </dgm:pt>
    <dgm:pt modelId="{7A413796-C88F-4E08-B300-7BF78F391D5D}" type="sibTrans" cxnId="{42D85A11-0A76-4A80-819A-A5CE039A5091}">
      <dgm:prSet/>
      <dgm:spPr/>
      <dgm:t>
        <a:bodyPr/>
        <a:lstStyle/>
        <a:p>
          <a:endParaRPr lang="tr-TR" b="1"/>
        </a:p>
      </dgm:t>
    </dgm:pt>
    <dgm:pt modelId="{B4AA3DC7-55F4-4D9C-B0CE-74E6E75BF2C6}">
      <dgm:prSet/>
      <dgm:spPr/>
      <dgm:t>
        <a:bodyPr/>
        <a:lstStyle/>
        <a:p>
          <a:pPr rtl="0"/>
          <a:r>
            <a:rPr lang="tr-TR" b="1" smtClean="0"/>
            <a:t>Tarama ilk 5 yılda mutlaka-sonrası?</a:t>
          </a:r>
          <a:endParaRPr lang="tr-TR" b="1"/>
        </a:p>
      </dgm:t>
    </dgm:pt>
    <dgm:pt modelId="{9D85C8CA-C0BA-4C52-8458-100F2FB8FBC2}" type="parTrans" cxnId="{63374270-E3B3-44D3-9B19-E51013029331}">
      <dgm:prSet/>
      <dgm:spPr/>
      <dgm:t>
        <a:bodyPr/>
        <a:lstStyle/>
        <a:p>
          <a:endParaRPr lang="tr-TR" b="1"/>
        </a:p>
      </dgm:t>
    </dgm:pt>
    <dgm:pt modelId="{15170B02-00A5-4D49-8941-31C96AFFAF02}" type="sibTrans" cxnId="{63374270-E3B3-44D3-9B19-E51013029331}">
      <dgm:prSet/>
      <dgm:spPr/>
      <dgm:t>
        <a:bodyPr/>
        <a:lstStyle/>
        <a:p>
          <a:endParaRPr lang="tr-TR" b="1"/>
        </a:p>
      </dgm:t>
    </dgm:pt>
    <dgm:pt modelId="{35419EBF-3DFD-4FFE-877E-2C8870A7F7C6}">
      <dgm:prSet/>
      <dgm:spPr/>
      <dgm:t>
        <a:bodyPr/>
        <a:lstStyle/>
        <a:p>
          <a:pPr rtl="0"/>
          <a:r>
            <a:rPr lang="tr-TR" b="1" dirty="0" smtClean="0"/>
            <a:t>%16 	5-10 yıllar arasında,   %5 	      10 yıldan sonra</a:t>
          </a:r>
          <a:endParaRPr lang="tr-TR" b="1" dirty="0"/>
        </a:p>
      </dgm:t>
    </dgm:pt>
    <dgm:pt modelId="{E009016E-196A-4BE3-9C4B-43421DD0EB5B}" type="parTrans" cxnId="{BBD01F3A-C7F3-4D17-A234-E0EEB844D532}">
      <dgm:prSet/>
      <dgm:spPr/>
      <dgm:t>
        <a:bodyPr/>
        <a:lstStyle/>
        <a:p>
          <a:endParaRPr lang="tr-TR" b="1"/>
        </a:p>
      </dgm:t>
    </dgm:pt>
    <dgm:pt modelId="{52E418B4-CC20-4F85-966E-5A79970D2DE4}" type="sibTrans" cxnId="{BBD01F3A-C7F3-4D17-A234-E0EEB844D532}">
      <dgm:prSet/>
      <dgm:spPr/>
      <dgm:t>
        <a:bodyPr/>
        <a:lstStyle/>
        <a:p>
          <a:endParaRPr lang="tr-TR" b="1"/>
        </a:p>
      </dgm:t>
    </dgm:pt>
    <dgm:pt modelId="{5D95BA64-FF80-4935-932C-3C7945554A1B}">
      <dgm:prSet/>
      <dgm:spPr/>
      <dgm:t>
        <a:bodyPr/>
        <a:lstStyle/>
        <a:p>
          <a:pPr rtl="0"/>
          <a:r>
            <a:rPr lang="tr-TR" b="1" smtClean="0"/>
            <a:t>Semptom olan her zaman</a:t>
          </a:r>
          <a:endParaRPr lang="tr-TR" b="1"/>
        </a:p>
      </dgm:t>
    </dgm:pt>
    <dgm:pt modelId="{4EE61069-7F08-4859-8414-CC38D7A93399}" type="parTrans" cxnId="{1F117D3D-3447-4662-9584-9EDDD4D2A40B}">
      <dgm:prSet/>
      <dgm:spPr/>
      <dgm:t>
        <a:bodyPr/>
        <a:lstStyle/>
        <a:p>
          <a:endParaRPr lang="tr-TR" b="1"/>
        </a:p>
      </dgm:t>
    </dgm:pt>
    <dgm:pt modelId="{3FE25613-7F47-4EF0-8AAC-54A7F79D7764}" type="sibTrans" cxnId="{1F117D3D-3447-4662-9584-9EDDD4D2A40B}">
      <dgm:prSet/>
      <dgm:spPr/>
      <dgm:t>
        <a:bodyPr/>
        <a:lstStyle/>
        <a:p>
          <a:endParaRPr lang="tr-TR" b="1"/>
        </a:p>
      </dgm:t>
    </dgm:pt>
    <dgm:pt modelId="{C9DC2CC7-CC25-4534-9611-623C626DA722}" type="pres">
      <dgm:prSet presAssocID="{5A438AD1-33A8-40BB-85F3-A49C45F02C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FFA3700-D6ED-4D38-8651-A6B1A8444EEB}" type="pres">
      <dgm:prSet presAssocID="{ADC3E400-2221-44CB-B6F0-E61045FC7246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D1B9ACE-D88B-488D-AC8A-D61E56E9E499}" type="pres">
      <dgm:prSet presAssocID="{7245576D-00BE-4DF7-B58B-CC1499FA0A01}" presName="spacer" presStyleCnt="0"/>
      <dgm:spPr/>
    </dgm:pt>
    <dgm:pt modelId="{50CEBA5C-727D-413E-BCB6-FA54CDC24B46}" type="pres">
      <dgm:prSet presAssocID="{EA6252F8-C04E-4018-8B67-855E35204659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E650E86-EB89-4BB8-9757-82B9DEDD768A}" type="pres">
      <dgm:prSet presAssocID="{0DF91ECB-3A69-4A7A-BE66-959C164CB61D}" presName="spacer" presStyleCnt="0"/>
      <dgm:spPr/>
    </dgm:pt>
    <dgm:pt modelId="{FBA4609E-FB68-4AE0-85DB-4B73A943E3D1}" type="pres">
      <dgm:prSet presAssocID="{43E79936-2CF5-4AD9-9E4C-B30609EAC038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8293D0D-A069-49FC-81FF-B81F964089AF}" type="pres">
      <dgm:prSet presAssocID="{7A413796-C88F-4E08-B300-7BF78F391D5D}" presName="spacer" presStyleCnt="0"/>
      <dgm:spPr/>
    </dgm:pt>
    <dgm:pt modelId="{C427371D-AFB3-4100-9B50-C33AE0666242}" type="pres">
      <dgm:prSet presAssocID="{B4AA3DC7-55F4-4D9C-B0CE-74E6E75BF2C6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D64AE2A-3323-4C8B-94F8-07B8FB52D039}" type="pres">
      <dgm:prSet presAssocID="{15170B02-00A5-4D49-8941-31C96AFFAF02}" presName="spacer" presStyleCnt="0"/>
      <dgm:spPr/>
    </dgm:pt>
    <dgm:pt modelId="{24AD0EB1-FDD2-4CB7-8EFE-71AC7111C1D2}" type="pres">
      <dgm:prSet presAssocID="{35419EBF-3DFD-4FFE-877E-2C8870A7F7C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85E52F1-C684-4CC5-BE8E-24E0A3E29746}" type="pres">
      <dgm:prSet presAssocID="{52E418B4-CC20-4F85-966E-5A79970D2DE4}" presName="spacer" presStyleCnt="0"/>
      <dgm:spPr/>
    </dgm:pt>
    <dgm:pt modelId="{DD12DAA2-693B-4831-96A3-762EBA3C6888}" type="pres">
      <dgm:prSet presAssocID="{5D95BA64-FF80-4935-932C-3C7945554A1B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F117D3D-3447-4662-9584-9EDDD4D2A40B}" srcId="{5A438AD1-33A8-40BB-85F3-A49C45F02C67}" destId="{5D95BA64-FF80-4935-932C-3C7945554A1B}" srcOrd="5" destOrd="0" parTransId="{4EE61069-7F08-4859-8414-CC38D7A93399}" sibTransId="{3FE25613-7F47-4EF0-8AAC-54A7F79D7764}"/>
    <dgm:cxn modelId="{5E908F6B-2819-4709-8A63-FECF0BA12741}" type="presOf" srcId="{5A438AD1-33A8-40BB-85F3-A49C45F02C67}" destId="{C9DC2CC7-CC25-4534-9611-623C626DA722}" srcOrd="0" destOrd="0" presId="urn:microsoft.com/office/officeart/2005/8/layout/vList2"/>
    <dgm:cxn modelId="{4CF61E3E-5996-4DB5-9CF2-0A0C9B3ACF44}" srcId="{5A438AD1-33A8-40BB-85F3-A49C45F02C67}" destId="{EA6252F8-C04E-4018-8B67-855E35204659}" srcOrd="1" destOrd="0" parTransId="{87AF8A7D-3477-4513-8D7D-36A5F88A3E13}" sibTransId="{0DF91ECB-3A69-4A7A-BE66-959C164CB61D}"/>
    <dgm:cxn modelId="{D2DEFFC3-572B-4202-82BD-3D7350B46D41}" type="presOf" srcId="{35419EBF-3DFD-4FFE-877E-2C8870A7F7C6}" destId="{24AD0EB1-FDD2-4CB7-8EFE-71AC7111C1D2}" srcOrd="0" destOrd="0" presId="urn:microsoft.com/office/officeart/2005/8/layout/vList2"/>
    <dgm:cxn modelId="{63374270-E3B3-44D3-9B19-E51013029331}" srcId="{5A438AD1-33A8-40BB-85F3-A49C45F02C67}" destId="{B4AA3DC7-55F4-4D9C-B0CE-74E6E75BF2C6}" srcOrd="3" destOrd="0" parTransId="{9D85C8CA-C0BA-4C52-8458-100F2FB8FBC2}" sibTransId="{15170B02-00A5-4D49-8941-31C96AFFAF02}"/>
    <dgm:cxn modelId="{7C26491D-0634-4A30-B3C8-BCC822431B3A}" type="presOf" srcId="{B4AA3DC7-55F4-4D9C-B0CE-74E6E75BF2C6}" destId="{C427371D-AFB3-4100-9B50-C33AE0666242}" srcOrd="0" destOrd="0" presId="urn:microsoft.com/office/officeart/2005/8/layout/vList2"/>
    <dgm:cxn modelId="{42D85A11-0A76-4A80-819A-A5CE039A5091}" srcId="{5A438AD1-33A8-40BB-85F3-A49C45F02C67}" destId="{43E79936-2CF5-4AD9-9E4C-B30609EAC038}" srcOrd="2" destOrd="0" parTransId="{3BE5613F-FA8D-412C-B8E7-C9E696B513B1}" sibTransId="{7A413796-C88F-4E08-B300-7BF78F391D5D}"/>
    <dgm:cxn modelId="{0C76F911-2E40-48AC-BE25-0AF5D00023B4}" type="presOf" srcId="{5D95BA64-FF80-4935-932C-3C7945554A1B}" destId="{DD12DAA2-693B-4831-96A3-762EBA3C6888}" srcOrd="0" destOrd="0" presId="urn:microsoft.com/office/officeart/2005/8/layout/vList2"/>
    <dgm:cxn modelId="{BBD01F3A-C7F3-4D17-A234-E0EEB844D532}" srcId="{5A438AD1-33A8-40BB-85F3-A49C45F02C67}" destId="{35419EBF-3DFD-4FFE-877E-2C8870A7F7C6}" srcOrd="4" destOrd="0" parTransId="{E009016E-196A-4BE3-9C4B-43421DD0EB5B}" sibTransId="{52E418B4-CC20-4F85-966E-5A79970D2DE4}"/>
    <dgm:cxn modelId="{D98ABB7D-3AA7-43F9-A76C-4F326A607751}" srcId="{5A438AD1-33A8-40BB-85F3-A49C45F02C67}" destId="{ADC3E400-2221-44CB-B6F0-E61045FC7246}" srcOrd="0" destOrd="0" parTransId="{C8E7653C-7AE4-431B-B5E8-E673BB44514D}" sibTransId="{7245576D-00BE-4DF7-B58B-CC1499FA0A01}"/>
    <dgm:cxn modelId="{813767A9-860C-47A4-93F4-7602FE605F86}" type="presOf" srcId="{43E79936-2CF5-4AD9-9E4C-B30609EAC038}" destId="{FBA4609E-FB68-4AE0-85DB-4B73A943E3D1}" srcOrd="0" destOrd="0" presId="urn:microsoft.com/office/officeart/2005/8/layout/vList2"/>
    <dgm:cxn modelId="{0774C145-4450-450F-A383-F242364EEC34}" type="presOf" srcId="{EA6252F8-C04E-4018-8B67-855E35204659}" destId="{50CEBA5C-727D-413E-BCB6-FA54CDC24B46}" srcOrd="0" destOrd="0" presId="urn:microsoft.com/office/officeart/2005/8/layout/vList2"/>
    <dgm:cxn modelId="{96C38B91-3CB6-4C81-A5C5-2DF1C2A7EB33}" type="presOf" srcId="{ADC3E400-2221-44CB-B6F0-E61045FC7246}" destId="{FFFA3700-D6ED-4D38-8651-A6B1A8444EEB}" srcOrd="0" destOrd="0" presId="urn:microsoft.com/office/officeart/2005/8/layout/vList2"/>
    <dgm:cxn modelId="{6AA92B02-2601-49D4-A895-71488C7FD1D7}" type="presParOf" srcId="{C9DC2CC7-CC25-4534-9611-623C626DA722}" destId="{FFFA3700-D6ED-4D38-8651-A6B1A8444EEB}" srcOrd="0" destOrd="0" presId="urn:microsoft.com/office/officeart/2005/8/layout/vList2"/>
    <dgm:cxn modelId="{15520904-7E28-42DC-A7CD-D90061265031}" type="presParOf" srcId="{C9DC2CC7-CC25-4534-9611-623C626DA722}" destId="{7D1B9ACE-D88B-488D-AC8A-D61E56E9E499}" srcOrd="1" destOrd="0" presId="urn:microsoft.com/office/officeart/2005/8/layout/vList2"/>
    <dgm:cxn modelId="{EAAAA4C5-B0FD-431D-84F3-E3C53FE27EE3}" type="presParOf" srcId="{C9DC2CC7-CC25-4534-9611-623C626DA722}" destId="{50CEBA5C-727D-413E-BCB6-FA54CDC24B46}" srcOrd="2" destOrd="0" presId="urn:microsoft.com/office/officeart/2005/8/layout/vList2"/>
    <dgm:cxn modelId="{B489C1E2-7515-43C0-A9AB-7573710CA73F}" type="presParOf" srcId="{C9DC2CC7-CC25-4534-9611-623C626DA722}" destId="{BE650E86-EB89-4BB8-9757-82B9DEDD768A}" srcOrd="3" destOrd="0" presId="urn:microsoft.com/office/officeart/2005/8/layout/vList2"/>
    <dgm:cxn modelId="{DB7461D8-6A52-4A49-B0A0-9C43560EDD5D}" type="presParOf" srcId="{C9DC2CC7-CC25-4534-9611-623C626DA722}" destId="{FBA4609E-FB68-4AE0-85DB-4B73A943E3D1}" srcOrd="4" destOrd="0" presId="urn:microsoft.com/office/officeart/2005/8/layout/vList2"/>
    <dgm:cxn modelId="{86D9658B-838C-45A6-88F9-7B5D95A56B38}" type="presParOf" srcId="{C9DC2CC7-CC25-4534-9611-623C626DA722}" destId="{C8293D0D-A069-49FC-81FF-B81F964089AF}" srcOrd="5" destOrd="0" presId="urn:microsoft.com/office/officeart/2005/8/layout/vList2"/>
    <dgm:cxn modelId="{A285A39B-76F7-42FF-BDCB-835C96F573CC}" type="presParOf" srcId="{C9DC2CC7-CC25-4534-9611-623C626DA722}" destId="{C427371D-AFB3-4100-9B50-C33AE0666242}" srcOrd="6" destOrd="0" presId="urn:microsoft.com/office/officeart/2005/8/layout/vList2"/>
    <dgm:cxn modelId="{2323F68C-E1A9-4A43-92AD-1BC7B463A9DF}" type="presParOf" srcId="{C9DC2CC7-CC25-4534-9611-623C626DA722}" destId="{ED64AE2A-3323-4C8B-94F8-07B8FB52D039}" srcOrd="7" destOrd="0" presId="urn:microsoft.com/office/officeart/2005/8/layout/vList2"/>
    <dgm:cxn modelId="{CCD484B7-6092-4766-9F80-E9B455C9C148}" type="presParOf" srcId="{C9DC2CC7-CC25-4534-9611-623C626DA722}" destId="{24AD0EB1-FDD2-4CB7-8EFE-71AC7111C1D2}" srcOrd="8" destOrd="0" presId="urn:microsoft.com/office/officeart/2005/8/layout/vList2"/>
    <dgm:cxn modelId="{AA1DF92D-5104-4192-9491-EB102CFF930C}" type="presParOf" srcId="{C9DC2CC7-CC25-4534-9611-623C626DA722}" destId="{385E52F1-C684-4CC5-BE8E-24E0A3E29746}" srcOrd="9" destOrd="0" presId="urn:microsoft.com/office/officeart/2005/8/layout/vList2"/>
    <dgm:cxn modelId="{E98C502A-477C-4371-BA69-FE2A5AAC1C17}" type="presParOf" srcId="{C9DC2CC7-CC25-4534-9611-623C626DA722}" destId="{DD12DAA2-693B-4831-96A3-762EBA3C688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F4B0F183-CD75-4F23-96BC-C6CC12C0DAB2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C03D04D2-026C-41EA-99F6-47E1EE0D584B}">
      <dgm:prSet custT="1"/>
      <dgm:spPr/>
      <dgm:t>
        <a:bodyPr/>
        <a:lstStyle/>
        <a:p>
          <a:pPr rtl="0"/>
          <a:r>
            <a:rPr lang="tr-TR" sz="2800" b="1" dirty="0" smtClean="0"/>
            <a:t>1990-</a:t>
          </a:r>
          <a:r>
            <a:rPr lang="en-US" sz="2800" b="1" dirty="0" smtClean="0"/>
            <a:t>2015</a:t>
          </a:r>
          <a:r>
            <a:rPr lang="tr-TR" sz="2800" b="1" dirty="0" smtClean="0"/>
            <a:t>: </a:t>
          </a:r>
          <a:r>
            <a:rPr lang="tr-TR" sz="2800" b="1" dirty="0" err="1" smtClean="0"/>
            <a:t>seroloji</a:t>
          </a:r>
          <a:r>
            <a:rPr lang="tr-TR" sz="2800" b="1" dirty="0" smtClean="0"/>
            <a:t>-biyopsi değerlendirmesi-23 yıllık izlem</a:t>
          </a:r>
          <a:endParaRPr lang="tr-TR" sz="2800" b="1" dirty="0"/>
        </a:p>
      </dgm:t>
    </dgm:pt>
    <dgm:pt modelId="{93DBD8B0-12BA-4C01-85E0-968E4AE9B74C}" type="parTrans" cxnId="{53F4EE31-6A75-4A21-A7D2-3FB13A6D7347}">
      <dgm:prSet/>
      <dgm:spPr/>
      <dgm:t>
        <a:bodyPr/>
        <a:lstStyle/>
        <a:p>
          <a:endParaRPr lang="tr-TR" sz="2800" b="1"/>
        </a:p>
      </dgm:t>
    </dgm:pt>
    <dgm:pt modelId="{668BCF38-96D2-4718-B38A-8508B5A52456}" type="sibTrans" cxnId="{53F4EE31-6A75-4A21-A7D2-3FB13A6D7347}">
      <dgm:prSet/>
      <dgm:spPr/>
      <dgm:t>
        <a:bodyPr/>
        <a:lstStyle/>
        <a:p>
          <a:endParaRPr lang="tr-TR" sz="2800" b="1"/>
        </a:p>
      </dgm:t>
    </dgm:pt>
    <dgm:pt modelId="{69CF50E9-F6E4-4208-AECB-4D5F94D85153}">
      <dgm:prSet custT="1"/>
      <dgm:spPr/>
      <dgm:t>
        <a:bodyPr/>
        <a:lstStyle/>
        <a:p>
          <a:pPr rtl="0"/>
          <a:r>
            <a:rPr lang="tr-TR" sz="2800" b="1" dirty="0" err="1" smtClean="0"/>
            <a:t>Seropozitiflik</a:t>
          </a:r>
          <a:r>
            <a:rPr lang="tr-TR" sz="2800" b="1" dirty="0" smtClean="0"/>
            <a:t>  %9,9</a:t>
          </a:r>
          <a:endParaRPr lang="tr-TR" sz="2800" b="1" dirty="0"/>
        </a:p>
      </dgm:t>
    </dgm:pt>
    <dgm:pt modelId="{17F327DE-DADA-4545-AA3C-B41529B03E1F}" type="parTrans" cxnId="{A2DB0E1C-E27C-4B9A-B9A2-1CC1D3B592D7}">
      <dgm:prSet/>
      <dgm:spPr/>
      <dgm:t>
        <a:bodyPr/>
        <a:lstStyle/>
        <a:p>
          <a:endParaRPr lang="tr-TR" sz="2800" b="1"/>
        </a:p>
      </dgm:t>
    </dgm:pt>
    <dgm:pt modelId="{69F5A9F8-57FF-474D-8A63-66ACF2AE554C}" type="sibTrans" cxnId="{A2DB0E1C-E27C-4B9A-B9A2-1CC1D3B592D7}">
      <dgm:prSet/>
      <dgm:spPr/>
      <dgm:t>
        <a:bodyPr/>
        <a:lstStyle/>
        <a:p>
          <a:endParaRPr lang="tr-TR" sz="2800" b="1"/>
        </a:p>
      </dgm:t>
    </dgm:pt>
    <dgm:pt modelId="{A5CEEA3E-E04C-4124-A64D-ACCA00C1B971}">
      <dgm:prSet custT="1"/>
      <dgm:spPr/>
      <dgm:t>
        <a:bodyPr/>
        <a:lstStyle/>
        <a:p>
          <a:pPr rtl="0"/>
          <a:r>
            <a:rPr lang="tr-TR" sz="2800" b="1" dirty="0" smtClean="0"/>
            <a:t>%</a:t>
          </a:r>
          <a:r>
            <a:rPr lang="en-US" sz="2800" b="1" dirty="0" smtClean="0"/>
            <a:t>35</a:t>
          </a:r>
          <a:r>
            <a:rPr lang="tr-TR" sz="2800" b="1" dirty="0" smtClean="0"/>
            <a:t>,</a:t>
          </a:r>
          <a:r>
            <a:rPr lang="en-US" sz="2800" b="1" dirty="0" smtClean="0"/>
            <a:t>4</a:t>
          </a:r>
          <a:r>
            <a:rPr lang="tr-TR" sz="2800" b="1" dirty="0" smtClean="0"/>
            <a:t> </a:t>
          </a:r>
          <a:r>
            <a:rPr lang="tr-TR" sz="2800" b="1" dirty="0" err="1" smtClean="0"/>
            <a:t>spontan</a:t>
          </a:r>
          <a:r>
            <a:rPr lang="tr-TR" sz="2800" b="1" dirty="0" smtClean="0"/>
            <a:t> negatifleşme-farklı zamanlarda</a:t>
          </a:r>
          <a:endParaRPr lang="tr-TR" sz="2800" b="1" dirty="0"/>
        </a:p>
      </dgm:t>
    </dgm:pt>
    <dgm:pt modelId="{B259F168-5BCF-4017-A51F-810A645BB932}" type="parTrans" cxnId="{8A0F4911-E3FD-45CA-A64F-218566BBD4B7}">
      <dgm:prSet/>
      <dgm:spPr/>
      <dgm:t>
        <a:bodyPr/>
        <a:lstStyle/>
        <a:p>
          <a:endParaRPr lang="tr-TR" sz="2800" b="1"/>
        </a:p>
      </dgm:t>
    </dgm:pt>
    <dgm:pt modelId="{2F915E74-A391-4B16-B90F-10515F59E5EF}" type="sibTrans" cxnId="{8A0F4911-E3FD-45CA-A64F-218566BBD4B7}">
      <dgm:prSet/>
      <dgm:spPr/>
      <dgm:t>
        <a:bodyPr/>
        <a:lstStyle/>
        <a:p>
          <a:endParaRPr lang="tr-TR" sz="2800" b="1"/>
        </a:p>
      </dgm:t>
    </dgm:pt>
    <dgm:pt modelId="{5C741444-62A8-4F36-BFB9-66CF397659CB}">
      <dgm:prSet custT="1"/>
      <dgm:spPr/>
      <dgm:t>
        <a:bodyPr/>
        <a:lstStyle/>
        <a:p>
          <a:pPr rtl="0"/>
          <a:r>
            <a:rPr lang="tr-TR" sz="2800" b="1" dirty="0" smtClean="0"/>
            <a:t>%5,7 ÇH tanısı almış, </a:t>
          </a:r>
          <a:r>
            <a:rPr lang="tr-TR" sz="2800" b="1" dirty="0" err="1" smtClean="0"/>
            <a:t>seroloji</a:t>
          </a:r>
          <a:r>
            <a:rPr lang="tr-TR" sz="2800" b="1" dirty="0" smtClean="0"/>
            <a:t> pozitiflerin %58,1’i</a:t>
          </a:r>
          <a:endParaRPr lang="tr-TR" sz="2800" b="1" dirty="0"/>
        </a:p>
      </dgm:t>
    </dgm:pt>
    <dgm:pt modelId="{A45F7647-3AC4-4E4E-B2D4-4E18FF5E6734}" type="parTrans" cxnId="{800F7CC8-15CE-408B-81FE-25DE4B0F4614}">
      <dgm:prSet/>
      <dgm:spPr/>
      <dgm:t>
        <a:bodyPr/>
        <a:lstStyle/>
        <a:p>
          <a:endParaRPr lang="tr-TR" sz="2800" b="1"/>
        </a:p>
      </dgm:t>
    </dgm:pt>
    <dgm:pt modelId="{01AFF950-16D4-41E9-B10B-B8960FD15D0E}" type="sibTrans" cxnId="{800F7CC8-15CE-408B-81FE-25DE4B0F4614}">
      <dgm:prSet/>
      <dgm:spPr/>
      <dgm:t>
        <a:bodyPr/>
        <a:lstStyle/>
        <a:p>
          <a:endParaRPr lang="tr-TR" sz="2800" b="1"/>
        </a:p>
      </dgm:t>
    </dgm:pt>
    <dgm:pt modelId="{7A207FE9-FEA7-4F27-B65B-F69C151C5115}">
      <dgm:prSet custT="1"/>
      <dgm:spPr/>
      <dgm:t>
        <a:bodyPr/>
        <a:lstStyle/>
        <a:p>
          <a:pPr rtl="0"/>
          <a:r>
            <a:rPr lang="tr-TR" sz="2800" b="1" dirty="0" smtClean="0"/>
            <a:t>4,5 yaş altında olmak 2,8 kat yüksek risk faktörü</a:t>
          </a:r>
          <a:endParaRPr lang="tr-TR" sz="2800" b="1" dirty="0"/>
        </a:p>
      </dgm:t>
    </dgm:pt>
    <dgm:pt modelId="{D8A1927F-EFAF-4898-B3BE-0D7315D3692B}" type="parTrans" cxnId="{BBF528E8-4533-444A-B447-A55019F1FFF5}">
      <dgm:prSet/>
      <dgm:spPr/>
      <dgm:t>
        <a:bodyPr/>
        <a:lstStyle/>
        <a:p>
          <a:endParaRPr lang="tr-TR" sz="2800" b="1"/>
        </a:p>
      </dgm:t>
    </dgm:pt>
    <dgm:pt modelId="{8A1628A2-F263-4E78-86EA-6E85C800266D}" type="sibTrans" cxnId="{BBF528E8-4533-444A-B447-A55019F1FFF5}">
      <dgm:prSet/>
      <dgm:spPr/>
      <dgm:t>
        <a:bodyPr/>
        <a:lstStyle/>
        <a:p>
          <a:endParaRPr lang="tr-TR" sz="2800" b="1"/>
        </a:p>
      </dgm:t>
    </dgm:pt>
    <dgm:pt modelId="{5F96D7AD-F6DE-4812-AF58-27E0C4DC4D9F}">
      <dgm:prSet custT="1"/>
      <dgm:spPr/>
      <dgm:t>
        <a:bodyPr/>
        <a:lstStyle/>
        <a:p>
          <a:pPr rtl="0"/>
          <a:r>
            <a:rPr lang="tr-TR" sz="2800" b="1" dirty="0" smtClean="0"/>
            <a:t>Hepsinin tanısı ilk 6 yıl içinde</a:t>
          </a:r>
          <a:endParaRPr lang="tr-TR" sz="2800" b="1" dirty="0"/>
        </a:p>
      </dgm:t>
    </dgm:pt>
    <dgm:pt modelId="{D9230298-4C20-4224-A12A-6C80E8BCD89F}" type="parTrans" cxnId="{3F783984-F51E-42AE-A3AC-667DEE96A22A}">
      <dgm:prSet/>
      <dgm:spPr/>
      <dgm:t>
        <a:bodyPr/>
        <a:lstStyle/>
        <a:p>
          <a:endParaRPr lang="tr-TR" sz="2800" b="1"/>
        </a:p>
      </dgm:t>
    </dgm:pt>
    <dgm:pt modelId="{DB7D1733-896B-4DDA-BD39-C0AA4A3431F4}" type="sibTrans" cxnId="{3F783984-F51E-42AE-A3AC-667DEE96A22A}">
      <dgm:prSet/>
      <dgm:spPr/>
      <dgm:t>
        <a:bodyPr/>
        <a:lstStyle/>
        <a:p>
          <a:endParaRPr lang="tr-TR" sz="2800" b="1"/>
        </a:p>
      </dgm:t>
    </dgm:pt>
    <dgm:pt modelId="{336D3FCC-C048-4A86-A8CF-3C8FF3CB2B1F}">
      <dgm:prSet custT="1"/>
      <dgm:spPr/>
      <dgm:t>
        <a:bodyPr/>
        <a:lstStyle/>
        <a:p>
          <a:pPr rtl="0"/>
          <a:r>
            <a:rPr lang="tr-TR" sz="2800" b="1" dirty="0" smtClean="0"/>
            <a:t>Sonuç: 6 yıldan sonra tarama önerelim mi?</a:t>
          </a:r>
          <a:endParaRPr lang="tr-TR" sz="2800" b="1" dirty="0"/>
        </a:p>
      </dgm:t>
    </dgm:pt>
    <dgm:pt modelId="{28DE1817-D1E0-4393-AB87-28D7D1A0FB32}" type="parTrans" cxnId="{A0038A79-C1C9-4C19-B41C-1C5E39D97E4F}">
      <dgm:prSet/>
      <dgm:spPr/>
      <dgm:t>
        <a:bodyPr/>
        <a:lstStyle/>
        <a:p>
          <a:endParaRPr lang="tr-TR" sz="2800" b="1"/>
        </a:p>
      </dgm:t>
    </dgm:pt>
    <dgm:pt modelId="{9240D443-8089-48D0-B176-0A6F84663D33}" type="sibTrans" cxnId="{A0038A79-C1C9-4C19-B41C-1C5E39D97E4F}">
      <dgm:prSet/>
      <dgm:spPr/>
      <dgm:t>
        <a:bodyPr/>
        <a:lstStyle/>
        <a:p>
          <a:endParaRPr lang="tr-TR" sz="2800" b="1"/>
        </a:p>
      </dgm:t>
    </dgm:pt>
    <dgm:pt modelId="{714F8405-F461-4A6D-B748-D8AFF020E269}" type="pres">
      <dgm:prSet presAssocID="{F4B0F183-CD75-4F23-96BC-C6CC12C0DA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95187C8-0219-48DA-9507-889E21C0B40A}" type="pres">
      <dgm:prSet presAssocID="{C03D04D2-026C-41EA-99F6-47E1EE0D584B}" presName="parentText" presStyleLbl="node1" presStyleIdx="0" presStyleCnt="7" custLinFactY="24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8DE1A8E-A200-48F8-9302-96EEC59D674B}" type="pres">
      <dgm:prSet presAssocID="{668BCF38-96D2-4718-B38A-8508B5A52456}" presName="spacer" presStyleCnt="0"/>
      <dgm:spPr/>
    </dgm:pt>
    <dgm:pt modelId="{7DA44E63-E04E-4D9D-874F-11BFBCC1E250}" type="pres">
      <dgm:prSet presAssocID="{69CF50E9-F6E4-4208-AECB-4D5F94D85153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E449F15-5591-4A03-BE6A-E9F043A2298A}" type="pres">
      <dgm:prSet presAssocID="{69F5A9F8-57FF-474D-8A63-66ACF2AE554C}" presName="spacer" presStyleCnt="0"/>
      <dgm:spPr/>
    </dgm:pt>
    <dgm:pt modelId="{3DE1E23F-7128-4885-8B84-B201B9EB0891}" type="pres">
      <dgm:prSet presAssocID="{A5CEEA3E-E04C-4124-A64D-ACCA00C1B971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2EF319A-238D-45F4-8900-99AB59D0829E}" type="pres">
      <dgm:prSet presAssocID="{2F915E74-A391-4B16-B90F-10515F59E5EF}" presName="spacer" presStyleCnt="0"/>
      <dgm:spPr/>
    </dgm:pt>
    <dgm:pt modelId="{7B350521-3929-4AE2-B413-50A845FE7AF5}" type="pres">
      <dgm:prSet presAssocID="{5C741444-62A8-4F36-BFB9-66CF397659CB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177C804-52E0-4AA9-84B6-C8544DA6CC26}" type="pres">
      <dgm:prSet presAssocID="{01AFF950-16D4-41E9-B10B-B8960FD15D0E}" presName="spacer" presStyleCnt="0"/>
      <dgm:spPr/>
    </dgm:pt>
    <dgm:pt modelId="{3691909B-750A-4DFF-8EF8-E9651FFBA584}" type="pres">
      <dgm:prSet presAssocID="{7A207FE9-FEA7-4F27-B65B-F69C151C5115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DA15504-20A4-4E22-BBEA-941534DC06AB}" type="pres">
      <dgm:prSet presAssocID="{8A1628A2-F263-4E78-86EA-6E85C800266D}" presName="spacer" presStyleCnt="0"/>
      <dgm:spPr/>
    </dgm:pt>
    <dgm:pt modelId="{C1E96F86-5088-4542-A902-68AD5A47052D}" type="pres">
      <dgm:prSet presAssocID="{5F96D7AD-F6DE-4812-AF58-27E0C4DC4D9F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2BC6407-2BCF-4E54-951F-F5C7A47AE489}" type="pres">
      <dgm:prSet presAssocID="{DB7D1733-896B-4DDA-BD39-C0AA4A3431F4}" presName="spacer" presStyleCnt="0"/>
      <dgm:spPr/>
    </dgm:pt>
    <dgm:pt modelId="{A0BE1632-DB91-4FF4-9C4B-4F8F1C99D2EB}" type="pres">
      <dgm:prSet presAssocID="{336D3FCC-C048-4A86-A8CF-3C8FF3CB2B1F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73696C4-B80D-41C4-889D-315AA96665C2}" type="presOf" srcId="{5C741444-62A8-4F36-BFB9-66CF397659CB}" destId="{7B350521-3929-4AE2-B413-50A845FE7AF5}" srcOrd="0" destOrd="0" presId="urn:microsoft.com/office/officeart/2005/8/layout/vList2"/>
    <dgm:cxn modelId="{36D7B966-3A72-4513-BF6B-04F7BFD70DEB}" type="presOf" srcId="{F4B0F183-CD75-4F23-96BC-C6CC12C0DAB2}" destId="{714F8405-F461-4A6D-B748-D8AFF020E269}" srcOrd="0" destOrd="0" presId="urn:microsoft.com/office/officeart/2005/8/layout/vList2"/>
    <dgm:cxn modelId="{9112C050-E4C3-40D9-B031-051C27D6B225}" type="presOf" srcId="{336D3FCC-C048-4A86-A8CF-3C8FF3CB2B1F}" destId="{A0BE1632-DB91-4FF4-9C4B-4F8F1C99D2EB}" srcOrd="0" destOrd="0" presId="urn:microsoft.com/office/officeart/2005/8/layout/vList2"/>
    <dgm:cxn modelId="{18F41D47-680D-43A5-88C3-7F6AC6AC53DA}" type="presOf" srcId="{5F96D7AD-F6DE-4812-AF58-27E0C4DC4D9F}" destId="{C1E96F86-5088-4542-A902-68AD5A47052D}" srcOrd="0" destOrd="0" presId="urn:microsoft.com/office/officeart/2005/8/layout/vList2"/>
    <dgm:cxn modelId="{A0038A79-C1C9-4C19-B41C-1C5E39D97E4F}" srcId="{F4B0F183-CD75-4F23-96BC-C6CC12C0DAB2}" destId="{336D3FCC-C048-4A86-A8CF-3C8FF3CB2B1F}" srcOrd="6" destOrd="0" parTransId="{28DE1817-D1E0-4393-AB87-28D7D1A0FB32}" sibTransId="{9240D443-8089-48D0-B176-0A6F84663D33}"/>
    <dgm:cxn modelId="{3F783984-F51E-42AE-A3AC-667DEE96A22A}" srcId="{F4B0F183-CD75-4F23-96BC-C6CC12C0DAB2}" destId="{5F96D7AD-F6DE-4812-AF58-27E0C4DC4D9F}" srcOrd="5" destOrd="0" parTransId="{D9230298-4C20-4224-A12A-6C80E8BCD89F}" sibTransId="{DB7D1733-896B-4DDA-BD39-C0AA4A3431F4}"/>
    <dgm:cxn modelId="{1803DF60-D6D2-4E23-BBD5-48D57751EC0B}" type="presOf" srcId="{A5CEEA3E-E04C-4124-A64D-ACCA00C1B971}" destId="{3DE1E23F-7128-4885-8B84-B201B9EB0891}" srcOrd="0" destOrd="0" presId="urn:microsoft.com/office/officeart/2005/8/layout/vList2"/>
    <dgm:cxn modelId="{A2DB0E1C-E27C-4B9A-B9A2-1CC1D3B592D7}" srcId="{F4B0F183-CD75-4F23-96BC-C6CC12C0DAB2}" destId="{69CF50E9-F6E4-4208-AECB-4D5F94D85153}" srcOrd="1" destOrd="0" parTransId="{17F327DE-DADA-4545-AA3C-B41529B03E1F}" sibTransId="{69F5A9F8-57FF-474D-8A63-66ACF2AE554C}"/>
    <dgm:cxn modelId="{800F7CC8-15CE-408B-81FE-25DE4B0F4614}" srcId="{F4B0F183-CD75-4F23-96BC-C6CC12C0DAB2}" destId="{5C741444-62A8-4F36-BFB9-66CF397659CB}" srcOrd="3" destOrd="0" parTransId="{A45F7647-3AC4-4E4E-B2D4-4E18FF5E6734}" sibTransId="{01AFF950-16D4-41E9-B10B-B8960FD15D0E}"/>
    <dgm:cxn modelId="{8A0F4911-E3FD-45CA-A64F-218566BBD4B7}" srcId="{F4B0F183-CD75-4F23-96BC-C6CC12C0DAB2}" destId="{A5CEEA3E-E04C-4124-A64D-ACCA00C1B971}" srcOrd="2" destOrd="0" parTransId="{B259F168-5BCF-4017-A51F-810A645BB932}" sibTransId="{2F915E74-A391-4B16-B90F-10515F59E5EF}"/>
    <dgm:cxn modelId="{53F4EE31-6A75-4A21-A7D2-3FB13A6D7347}" srcId="{F4B0F183-CD75-4F23-96BC-C6CC12C0DAB2}" destId="{C03D04D2-026C-41EA-99F6-47E1EE0D584B}" srcOrd="0" destOrd="0" parTransId="{93DBD8B0-12BA-4C01-85E0-968E4AE9B74C}" sibTransId="{668BCF38-96D2-4718-B38A-8508B5A52456}"/>
    <dgm:cxn modelId="{A3569391-CD6D-49EE-87A1-FB728B492598}" type="presOf" srcId="{69CF50E9-F6E4-4208-AECB-4D5F94D85153}" destId="{7DA44E63-E04E-4D9D-874F-11BFBCC1E250}" srcOrd="0" destOrd="0" presId="urn:microsoft.com/office/officeart/2005/8/layout/vList2"/>
    <dgm:cxn modelId="{DB0E064B-0040-4186-987B-FED4E216C26D}" type="presOf" srcId="{7A207FE9-FEA7-4F27-B65B-F69C151C5115}" destId="{3691909B-750A-4DFF-8EF8-E9651FFBA584}" srcOrd="0" destOrd="0" presId="urn:microsoft.com/office/officeart/2005/8/layout/vList2"/>
    <dgm:cxn modelId="{C7E650C4-B610-4C98-B583-B6CC998BC9A8}" type="presOf" srcId="{C03D04D2-026C-41EA-99F6-47E1EE0D584B}" destId="{895187C8-0219-48DA-9507-889E21C0B40A}" srcOrd="0" destOrd="0" presId="urn:microsoft.com/office/officeart/2005/8/layout/vList2"/>
    <dgm:cxn modelId="{BBF528E8-4533-444A-B447-A55019F1FFF5}" srcId="{F4B0F183-CD75-4F23-96BC-C6CC12C0DAB2}" destId="{7A207FE9-FEA7-4F27-B65B-F69C151C5115}" srcOrd="4" destOrd="0" parTransId="{D8A1927F-EFAF-4898-B3BE-0D7315D3692B}" sibTransId="{8A1628A2-F263-4E78-86EA-6E85C800266D}"/>
    <dgm:cxn modelId="{451ED261-B55F-4EA9-A1EF-0BDC98328BA4}" type="presParOf" srcId="{714F8405-F461-4A6D-B748-D8AFF020E269}" destId="{895187C8-0219-48DA-9507-889E21C0B40A}" srcOrd="0" destOrd="0" presId="urn:microsoft.com/office/officeart/2005/8/layout/vList2"/>
    <dgm:cxn modelId="{81F5537A-9339-4165-8AE0-990F9CC99DCF}" type="presParOf" srcId="{714F8405-F461-4A6D-B748-D8AFF020E269}" destId="{E8DE1A8E-A200-48F8-9302-96EEC59D674B}" srcOrd="1" destOrd="0" presId="urn:microsoft.com/office/officeart/2005/8/layout/vList2"/>
    <dgm:cxn modelId="{43939813-E5B2-4023-AB1D-9C79356719BC}" type="presParOf" srcId="{714F8405-F461-4A6D-B748-D8AFF020E269}" destId="{7DA44E63-E04E-4D9D-874F-11BFBCC1E250}" srcOrd="2" destOrd="0" presId="urn:microsoft.com/office/officeart/2005/8/layout/vList2"/>
    <dgm:cxn modelId="{E9C8B488-C152-4678-B86E-0516FA0A8BB9}" type="presParOf" srcId="{714F8405-F461-4A6D-B748-D8AFF020E269}" destId="{AE449F15-5591-4A03-BE6A-E9F043A2298A}" srcOrd="3" destOrd="0" presId="urn:microsoft.com/office/officeart/2005/8/layout/vList2"/>
    <dgm:cxn modelId="{D3C17C42-2BF0-4D46-9165-6A391D492728}" type="presParOf" srcId="{714F8405-F461-4A6D-B748-D8AFF020E269}" destId="{3DE1E23F-7128-4885-8B84-B201B9EB0891}" srcOrd="4" destOrd="0" presId="urn:microsoft.com/office/officeart/2005/8/layout/vList2"/>
    <dgm:cxn modelId="{DD919CF4-1E4F-4750-8765-D4DA3CD98E6A}" type="presParOf" srcId="{714F8405-F461-4A6D-B748-D8AFF020E269}" destId="{C2EF319A-238D-45F4-8900-99AB59D0829E}" srcOrd="5" destOrd="0" presId="urn:microsoft.com/office/officeart/2005/8/layout/vList2"/>
    <dgm:cxn modelId="{3B70D344-D4E3-4AF7-947C-712D8C78D3BD}" type="presParOf" srcId="{714F8405-F461-4A6D-B748-D8AFF020E269}" destId="{7B350521-3929-4AE2-B413-50A845FE7AF5}" srcOrd="6" destOrd="0" presId="urn:microsoft.com/office/officeart/2005/8/layout/vList2"/>
    <dgm:cxn modelId="{95A76925-A02A-4A90-B8F3-616EF1C99785}" type="presParOf" srcId="{714F8405-F461-4A6D-B748-D8AFF020E269}" destId="{D177C804-52E0-4AA9-84B6-C8544DA6CC26}" srcOrd="7" destOrd="0" presId="urn:microsoft.com/office/officeart/2005/8/layout/vList2"/>
    <dgm:cxn modelId="{526170D8-7363-4C2C-A34E-9061A67D7966}" type="presParOf" srcId="{714F8405-F461-4A6D-B748-D8AFF020E269}" destId="{3691909B-750A-4DFF-8EF8-E9651FFBA584}" srcOrd="8" destOrd="0" presId="urn:microsoft.com/office/officeart/2005/8/layout/vList2"/>
    <dgm:cxn modelId="{EB9A6259-8228-4CEF-AFF5-221511984007}" type="presParOf" srcId="{714F8405-F461-4A6D-B748-D8AFF020E269}" destId="{9DA15504-20A4-4E22-BBEA-941534DC06AB}" srcOrd="9" destOrd="0" presId="urn:microsoft.com/office/officeart/2005/8/layout/vList2"/>
    <dgm:cxn modelId="{EDDB1A28-AAEE-4568-8707-C3C5E04B6D66}" type="presParOf" srcId="{714F8405-F461-4A6D-B748-D8AFF020E269}" destId="{C1E96F86-5088-4542-A902-68AD5A47052D}" srcOrd="10" destOrd="0" presId="urn:microsoft.com/office/officeart/2005/8/layout/vList2"/>
    <dgm:cxn modelId="{22D8E9E6-84C6-45EC-9172-7831A6520AAD}" type="presParOf" srcId="{714F8405-F461-4A6D-B748-D8AFF020E269}" destId="{12BC6407-2BCF-4E54-951F-F5C7A47AE489}" srcOrd="11" destOrd="0" presId="urn:microsoft.com/office/officeart/2005/8/layout/vList2"/>
    <dgm:cxn modelId="{660828BF-8FA0-469B-A18D-4C0478EF4975}" type="presParOf" srcId="{714F8405-F461-4A6D-B748-D8AFF020E269}" destId="{A0BE1632-DB91-4FF4-9C4B-4F8F1C99D2EB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E770CE2B-BB45-4293-9F1A-8A95DDC953E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E49DB8C0-17FA-4312-B2FA-0E0A8415966A}">
      <dgm:prSet/>
      <dgm:spPr/>
      <dgm:t>
        <a:bodyPr/>
        <a:lstStyle/>
        <a:p>
          <a:pPr rtl="0"/>
          <a:r>
            <a:rPr lang="tr-TR" b="1" dirty="0" smtClean="0"/>
            <a:t>Sonuçlar</a:t>
          </a:r>
          <a:endParaRPr lang="tr-TR" b="1" dirty="0"/>
        </a:p>
      </dgm:t>
    </dgm:pt>
    <dgm:pt modelId="{5FBE3968-39D1-4F00-9543-7B08A3EF51EB}" type="parTrans" cxnId="{0CA37018-5435-4BAD-B7C6-E951785EFF92}">
      <dgm:prSet/>
      <dgm:spPr/>
      <dgm:t>
        <a:bodyPr/>
        <a:lstStyle/>
        <a:p>
          <a:endParaRPr lang="tr-TR"/>
        </a:p>
      </dgm:t>
    </dgm:pt>
    <dgm:pt modelId="{F9EF2E11-D1F3-447E-8C7D-6F192EBAB1CB}" type="sibTrans" cxnId="{0CA37018-5435-4BAD-B7C6-E951785EFF92}">
      <dgm:prSet/>
      <dgm:spPr/>
      <dgm:t>
        <a:bodyPr/>
        <a:lstStyle/>
        <a:p>
          <a:endParaRPr lang="tr-TR"/>
        </a:p>
      </dgm:t>
    </dgm:pt>
    <dgm:pt modelId="{8454C659-D8B7-4ED4-89BC-CCA9A9A71037}" type="pres">
      <dgm:prSet presAssocID="{E770CE2B-BB45-4293-9F1A-8A95DDC953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982D97F-0C2C-451D-9330-7EDC99488210}" type="pres">
      <dgm:prSet presAssocID="{E49DB8C0-17FA-4312-B2FA-0E0A8415966A}" presName="parentText" presStyleLbl="node1" presStyleIdx="0" presStyleCnt="1" custLinFactNeighborX="-251" custLinFactNeighborY="-3399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1205A98-819A-45FC-A9EC-BCB2114460AE}" type="presOf" srcId="{E49DB8C0-17FA-4312-B2FA-0E0A8415966A}" destId="{2982D97F-0C2C-451D-9330-7EDC99488210}" srcOrd="0" destOrd="0" presId="urn:microsoft.com/office/officeart/2005/8/layout/vList2"/>
    <dgm:cxn modelId="{D651706F-8CAB-4AC0-9CB7-EE54ED01ADA2}" type="presOf" srcId="{E770CE2B-BB45-4293-9F1A-8A95DDC953E4}" destId="{8454C659-D8B7-4ED4-89BC-CCA9A9A71037}" srcOrd="0" destOrd="0" presId="urn:microsoft.com/office/officeart/2005/8/layout/vList2"/>
    <dgm:cxn modelId="{0CA37018-5435-4BAD-B7C6-E951785EFF92}" srcId="{E770CE2B-BB45-4293-9F1A-8A95DDC953E4}" destId="{E49DB8C0-17FA-4312-B2FA-0E0A8415966A}" srcOrd="0" destOrd="0" parTransId="{5FBE3968-39D1-4F00-9543-7B08A3EF51EB}" sibTransId="{F9EF2E11-D1F3-447E-8C7D-6F192EBAB1CB}"/>
    <dgm:cxn modelId="{4EF7BF6F-EEA5-4FAB-94F3-71E5E522A8F4}" type="presParOf" srcId="{8454C659-D8B7-4ED4-89BC-CCA9A9A71037}" destId="{2982D97F-0C2C-451D-9330-7EDC9948821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1841E999-AEC8-40E3-AF6D-F26FD33E5BBA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BF653C4E-7BEE-45F2-BD58-76D342E6D9FB}">
      <dgm:prSet custT="1"/>
      <dgm:spPr/>
      <dgm:t>
        <a:bodyPr/>
        <a:lstStyle/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dirty="0" smtClean="0"/>
            <a:t>T1DM tanısı esnasında tarama öneriliyor (%85’i </a:t>
          </a:r>
          <a:r>
            <a:rPr lang="tr-TR" sz="2400" b="1" dirty="0" err="1" smtClean="0"/>
            <a:t>asemptomatik</a:t>
          </a:r>
          <a:r>
            <a:rPr lang="tr-TR" sz="2400" b="1" dirty="0" smtClean="0"/>
            <a:t>)</a:t>
          </a:r>
        </a:p>
      </dgm:t>
    </dgm:pt>
    <dgm:pt modelId="{4267AAED-EAAA-4BB3-A496-17B2F5E36B8A}" type="parTrans" cxnId="{CD9CBA8C-93B5-4DF2-A092-0FEDE0F23F18}">
      <dgm:prSet/>
      <dgm:spPr/>
      <dgm:t>
        <a:bodyPr/>
        <a:lstStyle/>
        <a:p>
          <a:endParaRPr lang="tr-TR" sz="2400" b="1"/>
        </a:p>
      </dgm:t>
    </dgm:pt>
    <dgm:pt modelId="{E80A6823-8DB4-4D79-B68D-FA06F7DD8D7D}" type="sibTrans" cxnId="{CD9CBA8C-93B5-4DF2-A092-0FEDE0F23F18}">
      <dgm:prSet/>
      <dgm:spPr/>
      <dgm:t>
        <a:bodyPr/>
        <a:lstStyle/>
        <a:p>
          <a:endParaRPr lang="tr-TR" sz="2400" b="1"/>
        </a:p>
      </dgm:t>
    </dgm:pt>
    <dgm:pt modelId="{750D27C5-20DF-4C90-BF41-7EC5FB7F3742}">
      <dgm:prSet custT="1"/>
      <dgm:spPr/>
      <dgm:t>
        <a:bodyPr/>
        <a:lstStyle/>
        <a:p>
          <a:pPr rtl="0"/>
          <a:r>
            <a:rPr lang="tr-TR" sz="2400" b="1" dirty="0" smtClean="0"/>
            <a:t>Pozitif test negatifleşebiliyor</a:t>
          </a:r>
          <a:endParaRPr lang="tr-TR" sz="2400" b="1" dirty="0"/>
        </a:p>
      </dgm:t>
    </dgm:pt>
    <dgm:pt modelId="{820B5F8B-0605-4B22-900C-7F731C944008}" type="parTrans" cxnId="{A6827F78-1040-469A-98B8-26792F480C1C}">
      <dgm:prSet/>
      <dgm:spPr/>
      <dgm:t>
        <a:bodyPr/>
        <a:lstStyle/>
        <a:p>
          <a:endParaRPr lang="tr-TR" sz="2400" b="1"/>
        </a:p>
      </dgm:t>
    </dgm:pt>
    <dgm:pt modelId="{0CE2E4F7-0E6B-4EA8-B009-5188F66DA564}" type="sibTrans" cxnId="{A6827F78-1040-469A-98B8-26792F480C1C}">
      <dgm:prSet/>
      <dgm:spPr/>
      <dgm:t>
        <a:bodyPr/>
        <a:lstStyle/>
        <a:p>
          <a:endParaRPr lang="tr-TR" sz="2400" b="1"/>
        </a:p>
      </dgm:t>
    </dgm:pt>
    <dgm:pt modelId="{98841999-0DD2-46BF-9967-C7C860CD2B55}">
      <dgm:prSet custT="1"/>
      <dgm:spPr/>
      <dgm:t>
        <a:bodyPr/>
        <a:lstStyle/>
        <a:p>
          <a:pPr rtl="0"/>
          <a:r>
            <a:rPr lang="tr-TR" sz="2400" b="1" dirty="0" smtClean="0"/>
            <a:t>Negatif testin </a:t>
          </a:r>
          <a:r>
            <a:rPr lang="tr-TR" sz="2400" b="1" dirty="0" err="1" smtClean="0"/>
            <a:t>pozitifleştiği</a:t>
          </a:r>
          <a:r>
            <a:rPr lang="tr-TR" sz="2400" b="1" dirty="0" smtClean="0"/>
            <a:t> biliniyor, tarama sıklığı?</a:t>
          </a:r>
          <a:endParaRPr lang="tr-TR" sz="2400" b="1" dirty="0"/>
        </a:p>
      </dgm:t>
    </dgm:pt>
    <dgm:pt modelId="{11A8EC36-A2F9-4AC9-8B5F-DA9650CD4CB7}" type="parTrans" cxnId="{8CB81FB2-B807-4AC4-998B-DD190AF035E5}">
      <dgm:prSet/>
      <dgm:spPr/>
      <dgm:t>
        <a:bodyPr/>
        <a:lstStyle/>
        <a:p>
          <a:endParaRPr lang="tr-TR"/>
        </a:p>
      </dgm:t>
    </dgm:pt>
    <dgm:pt modelId="{51B80E39-6281-40B0-B999-FCE0DCCB9AAA}" type="sibTrans" cxnId="{8CB81FB2-B807-4AC4-998B-DD190AF035E5}">
      <dgm:prSet/>
      <dgm:spPr/>
      <dgm:t>
        <a:bodyPr/>
        <a:lstStyle/>
        <a:p>
          <a:endParaRPr lang="tr-TR"/>
        </a:p>
      </dgm:t>
    </dgm:pt>
    <dgm:pt modelId="{ED2E5003-D444-4433-A7F6-A7753EF4DE8B}">
      <dgm:prSet custT="1"/>
      <dgm:spPr/>
      <dgm:t>
        <a:bodyPr/>
        <a:lstStyle/>
        <a:p>
          <a:pPr rtl="0"/>
          <a:r>
            <a:rPr lang="tr-TR" sz="2400" b="1" dirty="0" smtClean="0"/>
            <a:t>Düşük titre-</a:t>
          </a:r>
          <a:r>
            <a:rPr lang="tr-TR" sz="2400" b="1" dirty="0" err="1" smtClean="0"/>
            <a:t>asemptomatik</a:t>
          </a:r>
          <a:r>
            <a:rPr lang="tr-TR" sz="2400" b="1" dirty="0" smtClean="0"/>
            <a:t> olguda bekle-tekrar </a:t>
          </a:r>
          <a:r>
            <a:rPr lang="tr-TR" sz="2400" b="1" dirty="0" err="1" smtClean="0"/>
            <a:t>seroloji</a:t>
          </a:r>
          <a:endParaRPr lang="tr-TR" sz="2400" b="1" dirty="0"/>
        </a:p>
      </dgm:t>
    </dgm:pt>
    <dgm:pt modelId="{0A729A41-EBE8-40A7-8FD3-567A9E18C2F8}" type="parTrans" cxnId="{58EEF1F4-6252-4F08-B587-BF6D6B1744E0}">
      <dgm:prSet/>
      <dgm:spPr/>
      <dgm:t>
        <a:bodyPr/>
        <a:lstStyle/>
        <a:p>
          <a:endParaRPr lang="tr-TR"/>
        </a:p>
      </dgm:t>
    </dgm:pt>
    <dgm:pt modelId="{90019072-E6C4-4722-AA74-733FF94D714F}" type="sibTrans" cxnId="{58EEF1F4-6252-4F08-B587-BF6D6B1744E0}">
      <dgm:prSet/>
      <dgm:spPr/>
      <dgm:t>
        <a:bodyPr/>
        <a:lstStyle/>
        <a:p>
          <a:endParaRPr lang="tr-TR"/>
        </a:p>
      </dgm:t>
    </dgm:pt>
    <dgm:pt modelId="{36721316-27AD-4967-A2C0-2D8D2658A587}">
      <dgm:prSet custT="1"/>
      <dgm:spPr/>
      <dgm:t>
        <a:bodyPr/>
        <a:lstStyle/>
        <a:p>
          <a:pPr rtl="0"/>
          <a:r>
            <a:rPr lang="tr-TR" sz="2400" b="1" dirty="0" smtClean="0"/>
            <a:t>Yüksek titre-semptom varlığı-tanıya geç</a:t>
          </a:r>
          <a:endParaRPr lang="tr-TR" sz="2400" b="1" dirty="0"/>
        </a:p>
      </dgm:t>
    </dgm:pt>
    <dgm:pt modelId="{4B6A5135-D827-4785-969E-EF84812C39EB}" type="parTrans" cxnId="{D934710F-EA9A-41C1-AA3B-BD2028AFB269}">
      <dgm:prSet/>
      <dgm:spPr/>
      <dgm:t>
        <a:bodyPr/>
        <a:lstStyle/>
        <a:p>
          <a:endParaRPr lang="tr-TR"/>
        </a:p>
      </dgm:t>
    </dgm:pt>
    <dgm:pt modelId="{5FB614DF-7757-42F5-9A1E-F563DCD2DA09}" type="sibTrans" cxnId="{D934710F-EA9A-41C1-AA3B-BD2028AFB269}">
      <dgm:prSet/>
      <dgm:spPr/>
      <dgm:t>
        <a:bodyPr/>
        <a:lstStyle/>
        <a:p>
          <a:endParaRPr lang="tr-TR"/>
        </a:p>
      </dgm:t>
    </dgm:pt>
    <dgm:pt modelId="{A8F5D193-D611-4608-993E-F251ED9BF9BB}">
      <dgm:prSet custT="1"/>
      <dgm:spPr/>
      <dgm:t>
        <a:bodyPr/>
        <a:lstStyle/>
        <a:p>
          <a:pPr rtl="0"/>
          <a:r>
            <a:rPr lang="tr-TR" sz="2400" b="1" dirty="0" smtClean="0"/>
            <a:t>İlk yıllarda daha sık-ardından 5 yılda bir</a:t>
          </a:r>
          <a:endParaRPr lang="tr-TR" sz="2400" b="1" dirty="0"/>
        </a:p>
      </dgm:t>
    </dgm:pt>
    <dgm:pt modelId="{44013BDD-4C21-4D59-BDC9-8B943E6FAA90}" type="parTrans" cxnId="{56A90153-73EB-4A06-B888-3FA0386F083B}">
      <dgm:prSet/>
      <dgm:spPr/>
      <dgm:t>
        <a:bodyPr/>
        <a:lstStyle/>
        <a:p>
          <a:endParaRPr lang="tr-TR"/>
        </a:p>
      </dgm:t>
    </dgm:pt>
    <dgm:pt modelId="{B5F060B9-A5A7-4920-912E-30C63D4BDF24}" type="sibTrans" cxnId="{56A90153-73EB-4A06-B888-3FA0386F083B}">
      <dgm:prSet/>
      <dgm:spPr/>
      <dgm:t>
        <a:bodyPr/>
        <a:lstStyle/>
        <a:p>
          <a:endParaRPr lang="tr-TR"/>
        </a:p>
      </dgm:t>
    </dgm:pt>
    <dgm:pt modelId="{919425B7-BBFC-4C1E-B6CE-085C2D6BE2B7}">
      <dgm:prSet custT="1"/>
      <dgm:spPr/>
      <dgm:t>
        <a:bodyPr/>
        <a:lstStyle/>
        <a:p>
          <a:r>
            <a:rPr lang="tr-TR" sz="2400" b="1" dirty="0" smtClean="0"/>
            <a:t>ÇH </a:t>
          </a:r>
          <a:r>
            <a:rPr lang="tr-TR" sz="2400" b="1" dirty="0" err="1" smtClean="0"/>
            <a:t>vasküler</a:t>
          </a:r>
          <a:r>
            <a:rPr lang="tr-TR" sz="2400" b="1" dirty="0" smtClean="0"/>
            <a:t> komplikasyonları artırıyor, </a:t>
          </a:r>
          <a:r>
            <a:rPr lang="tr-TR" sz="2400" b="1" dirty="0" err="1" smtClean="0"/>
            <a:t>ÇH’nın</a:t>
          </a:r>
          <a:r>
            <a:rPr lang="tr-TR" sz="2400" b="1" dirty="0" smtClean="0"/>
            <a:t> kendi komplikasyonları var</a:t>
          </a:r>
          <a:endParaRPr lang="tr-TR" dirty="0"/>
        </a:p>
      </dgm:t>
    </dgm:pt>
    <dgm:pt modelId="{FE503000-F210-4ABD-887C-206B68E89984}" type="parTrans" cxnId="{FFF2B5F0-B457-4D1C-9648-6046FF5BB666}">
      <dgm:prSet/>
      <dgm:spPr/>
      <dgm:t>
        <a:bodyPr/>
        <a:lstStyle/>
        <a:p>
          <a:endParaRPr lang="tr-TR"/>
        </a:p>
      </dgm:t>
    </dgm:pt>
    <dgm:pt modelId="{37F3C9EB-A677-4E0D-8B37-3C8B25158768}" type="sibTrans" cxnId="{FFF2B5F0-B457-4D1C-9648-6046FF5BB666}">
      <dgm:prSet/>
      <dgm:spPr/>
      <dgm:t>
        <a:bodyPr/>
        <a:lstStyle/>
        <a:p>
          <a:endParaRPr lang="tr-TR"/>
        </a:p>
      </dgm:t>
    </dgm:pt>
    <dgm:pt modelId="{55EA0C09-9F39-47E6-8D62-AB354FD295C7}">
      <dgm:prSet custT="1"/>
      <dgm:spPr/>
      <dgm:t>
        <a:bodyPr/>
        <a:lstStyle/>
        <a:p>
          <a:pPr rtl="0"/>
          <a:r>
            <a:rPr lang="tr-TR" sz="2400" b="1" dirty="0" smtClean="0"/>
            <a:t>İlk tanı ardından aralıklı tarama ile ilgili kesin öneriler yok</a:t>
          </a:r>
          <a:endParaRPr lang="tr-TR" sz="2400" b="1" dirty="0"/>
        </a:p>
      </dgm:t>
    </dgm:pt>
    <dgm:pt modelId="{A1D892CF-B1AA-49B5-A1AB-F9C04FC0D91E}" type="parTrans" cxnId="{1C14F43A-A384-440C-9489-5F2778436B3D}">
      <dgm:prSet/>
      <dgm:spPr/>
      <dgm:t>
        <a:bodyPr/>
        <a:lstStyle/>
        <a:p>
          <a:endParaRPr lang="tr-TR"/>
        </a:p>
      </dgm:t>
    </dgm:pt>
    <dgm:pt modelId="{65F823FA-9F91-49C8-A96D-D71AA4D0A4A3}" type="sibTrans" cxnId="{1C14F43A-A384-440C-9489-5F2778436B3D}">
      <dgm:prSet/>
      <dgm:spPr/>
      <dgm:t>
        <a:bodyPr/>
        <a:lstStyle/>
        <a:p>
          <a:endParaRPr lang="tr-TR"/>
        </a:p>
      </dgm:t>
    </dgm:pt>
    <dgm:pt modelId="{D432650E-E319-4C07-AAEB-2C69EAFE765F}">
      <dgm:prSet custT="1"/>
      <dgm:spPr/>
      <dgm:t>
        <a:bodyPr/>
        <a:lstStyle/>
        <a:p>
          <a:pPr rtl="0"/>
          <a:r>
            <a:rPr lang="tr-TR" sz="2400" b="1" dirty="0" smtClean="0"/>
            <a:t>Çocukluk ve erişkinlikte tekrar taramalar (ESPGHAN)</a:t>
          </a:r>
          <a:endParaRPr lang="tr-TR" sz="2400" b="1" dirty="0"/>
        </a:p>
      </dgm:t>
    </dgm:pt>
    <dgm:pt modelId="{B02E8DF7-A573-4B18-B12F-915A4BBA9351}" type="parTrans" cxnId="{0E8434F0-A7F5-4FEB-9A2E-FB2C6CA17082}">
      <dgm:prSet/>
      <dgm:spPr/>
      <dgm:t>
        <a:bodyPr/>
        <a:lstStyle/>
        <a:p>
          <a:endParaRPr lang="tr-TR"/>
        </a:p>
      </dgm:t>
    </dgm:pt>
    <dgm:pt modelId="{16621A7B-D0C3-4F43-A41A-FD3BD58F9A99}" type="sibTrans" cxnId="{0E8434F0-A7F5-4FEB-9A2E-FB2C6CA17082}">
      <dgm:prSet/>
      <dgm:spPr/>
      <dgm:t>
        <a:bodyPr/>
        <a:lstStyle/>
        <a:p>
          <a:endParaRPr lang="tr-TR"/>
        </a:p>
      </dgm:t>
    </dgm:pt>
    <dgm:pt modelId="{CF7C0E0C-DFBF-4F46-8B8F-413C795B15EC}">
      <dgm:prSet custT="1"/>
      <dgm:spPr/>
      <dgm:t>
        <a:bodyPr/>
        <a:lstStyle/>
        <a:p>
          <a:r>
            <a:rPr lang="tr-TR" sz="2400" b="1" dirty="0" smtClean="0"/>
            <a:t>ÇH tanısı almışsa </a:t>
          </a:r>
          <a:r>
            <a:rPr lang="tr-TR" sz="2400" b="1" dirty="0" err="1" smtClean="0"/>
            <a:t>asemptomatik</a:t>
          </a:r>
          <a:r>
            <a:rPr lang="tr-TR" sz="2400" b="1" dirty="0" smtClean="0"/>
            <a:t> de olsa GFD önerilir (ESPGHAN)</a:t>
          </a:r>
          <a:endParaRPr lang="tr-TR" dirty="0"/>
        </a:p>
      </dgm:t>
    </dgm:pt>
    <dgm:pt modelId="{D19661BD-67D2-4003-8C26-594C78A19BDC}" type="parTrans" cxnId="{84B35BB0-7AAF-43F1-BFCC-00221BCE221F}">
      <dgm:prSet/>
      <dgm:spPr/>
      <dgm:t>
        <a:bodyPr/>
        <a:lstStyle/>
        <a:p>
          <a:endParaRPr lang="tr-TR"/>
        </a:p>
      </dgm:t>
    </dgm:pt>
    <dgm:pt modelId="{3BD6BCC6-8530-486C-9F17-679EE751815A}" type="sibTrans" cxnId="{84B35BB0-7AAF-43F1-BFCC-00221BCE221F}">
      <dgm:prSet/>
      <dgm:spPr/>
      <dgm:t>
        <a:bodyPr/>
        <a:lstStyle/>
        <a:p>
          <a:endParaRPr lang="tr-TR"/>
        </a:p>
      </dgm:t>
    </dgm:pt>
    <dgm:pt modelId="{7AC885DE-6927-4B11-9F31-E95D941A68CE}" type="pres">
      <dgm:prSet presAssocID="{1841E999-AEC8-40E3-AF6D-F26FD33E5B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8674DD3-0FAC-4915-8F43-96920F2D0712}" type="pres">
      <dgm:prSet presAssocID="{BF653C4E-7BEE-45F2-BD58-76D342E6D9FB}" presName="parentText" presStyleLbl="node1" presStyleIdx="0" presStyleCnt="4" custLinFactY="-4480" custLinFactNeighborX="-16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32E4E6D-9506-4AFE-A1C8-FBCA68B16394}" type="pres">
      <dgm:prSet presAssocID="{E80A6823-8DB4-4D79-B68D-FA06F7DD8D7D}" presName="spacer" presStyleCnt="0"/>
      <dgm:spPr/>
    </dgm:pt>
    <dgm:pt modelId="{BB10FBAE-85BB-4293-B5AD-5ECB28D3361E}" type="pres">
      <dgm:prSet presAssocID="{750D27C5-20DF-4C90-BF41-7EC5FB7F374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A6B0019-E462-4238-93BA-4C17B9C4FBCD}" type="pres">
      <dgm:prSet presAssocID="{750D27C5-20DF-4C90-BF41-7EC5FB7F3742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066062B-83EE-4DD3-8462-60F935259A99}" type="pres">
      <dgm:prSet presAssocID="{98841999-0DD2-46BF-9967-C7C860CD2B5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E7585E-DC15-4497-9F40-EBA264B6440E}" type="pres">
      <dgm:prSet presAssocID="{98841999-0DD2-46BF-9967-C7C860CD2B55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7759513-786E-4EA3-AFE7-B155AD65CF1D}" type="pres">
      <dgm:prSet presAssocID="{919425B7-BBFC-4C1E-B6CE-085C2D6BE2B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8F2AED0-D56C-421F-AD78-FAD93F033644}" type="pres">
      <dgm:prSet presAssocID="{919425B7-BBFC-4C1E-B6CE-085C2D6BE2B7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6A90153-73EB-4A06-B888-3FA0386F083B}" srcId="{98841999-0DD2-46BF-9967-C7C860CD2B55}" destId="{A8F5D193-D611-4608-993E-F251ED9BF9BB}" srcOrd="2" destOrd="0" parTransId="{44013BDD-4C21-4D59-BDC9-8B943E6FAA90}" sibTransId="{B5F060B9-A5A7-4920-912E-30C63D4BDF24}"/>
    <dgm:cxn modelId="{BF9A46EE-DCAB-410A-A16C-DF00E468D427}" type="presOf" srcId="{1841E999-AEC8-40E3-AF6D-F26FD33E5BBA}" destId="{7AC885DE-6927-4B11-9F31-E95D941A68CE}" srcOrd="0" destOrd="0" presId="urn:microsoft.com/office/officeart/2005/8/layout/vList2"/>
    <dgm:cxn modelId="{FBC0464A-6567-4EA4-A758-357645853CD4}" type="presOf" srcId="{ED2E5003-D444-4433-A7F6-A7753EF4DE8B}" destId="{5A6B0019-E462-4238-93BA-4C17B9C4FBCD}" srcOrd="0" destOrd="0" presId="urn:microsoft.com/office/officeart/2005/8/layout/vList2"/>
    <dgm:cxn modelId="{D16DEC08-D789-443C-A9D2-F0D0D4DB1D97}" type="presOf" srcId="{36721316-27AD-4967-A2C0-2D8D2658A587}" destId="{5A6B0019-E462-4238-93BA-4C17B9C4FBCD}" srcOrd="0" destOrd="1" presId="urn:microsoft.com/office/officeart/2005/8/layout/vList2"/>
    <dgm:cxn modelId="{180A3DE3-6DCB-4EF5-A62E-95CC8B72E5EF}" type="presOf" srcId="{98841999-0DD2-46BF-9967-C7C860CD2B55}" destId="{C066062B-83EE-4DD3-8462-60F935259A99}" srcOrd="0" destOrd="0" presId="urn:microsoft.com/office/officeart/2005/8/layout/vList2"/>
    <dgm:cxn modelId="{CD9CBA8C-93B5-4DF2-A092-0FEDE0F23F18}" srcId="{1841E999-AEC8-40E3-AF6D-F26FD33E5BBA}" destId="{BF653C4E-7BEE-45F2-BD58-76D342E6D9FB}" srcOrd="0" destOrd="0" parTransId="{4267AAED-EAAA-4BB3-A496-17B2F5E36B8A}" sibTransId="{E80A6823-8DB4-4D79-B68D-FA06F7DD8D7D}"/>
    <dgm:cxn modelId="{C6EB3177-64AB-42B9-83F2-B7A94A25E449}" type="presOf" srcId="{919425B7-BBFC-4C1E-B6CE-085C2D6BE2B7}" destId="{17759513-786E-4EA3-AFE7-B155AD65CF1D}" srcOrd="0" destOrd="0" presId="urn:microsoft.com/office/officeart/2005/8/layout/vList2"/>
    <dgm:cxn modelId="{8CB81FB2-B807-4AC4-998B-DD190AF035E5}" srcId="{1841E999-AEC8-40E3-AF6D-F26FD33E5BBA}" destId="{98841999-0DD2-46BF-9967-C7C860CD2B55}" srcOrd="2" destOrd="0" parTransId="{11A8EC36-A2F9-4AC9-8B5F-DA9650CD4CB7}" sibTransId="{51B80E39-6281-40B0-B999-FCE0DCCB9AAA}"/>
    <dgm:cxn modelId="{000BC566-9B3B-4F77-B603-C072CB1E98CA}" type="presOf" srcId="{A8F5D193-D611-4608-993E-F251ED9BF9BB}" destId="{D3E7585E-DC15-4497-9F40-EBA264B6440E}" srcOrd="0" destOrd="2" presId="urn:microsoft.com/office/officeart/2005/8/layout/vList2"/>
    <dgm:cxn modelId="{FE927662-253B-40C6-BA9A-96A2A64D2D22}" type="presOf" srcId="{BF653C4E-7BEE-45F2-BD58-76D342E6D9FB}" destId="{08674DD3-0FAC-4915-8F43-96920F2D0712}" srcOrd="0" destOrd="0" presId="urn:microsoft.com/office/officeart/2005/8/layout/vList2"/>
    <dgm:cxn modelId="{68B3F2FF-5F55-4F76-988B-A3DE90DC7B9C}" type="presOf" srcId="{55EA0C09-9F39-47E6-8D62-AB354FD295C7}" destId="{D3E7585E-DC15-4497-9F40-EBA264B6440E}" srcOrd="0" destOrd="0" presId="urn:microsoft.com/office/officeart/2005/8/layout/vList2"/>
    <dgm:cxn modelId="{D934710F-EA9A-41C1-AA3B-BD2028AFB269}" srcId="{750D27C5-20DF-4C90-BF41-7EC5FB7F3742}" destId="{36721316-27AD-4967-A2C0-2D8D2658A587}" srcOrd="1" destOrd="0" parTransId="{4B6A5135-D827-4785-969E-EF84812C39EB}" sibTransId="{5FB614DF-7757-42F5-9A1E-F563DCD2DA09}"/>
    <dgm:cxn modelId="{58EEF1F4-6252-4F08-B587-BF6D6B1744E0}" srcId="{750D27C5-20DF-4C90-BF41-7EC5FB7F3742}" destId="{ED2E5003-D444-4433-A7F6-A7753EF4DE8B}" srcOrd="0" destOrd="0" parTransId="{0A729A41-EBE8-40A7-8FD3-567A9E18C2F8}" sibTransId="{90019072-E6C4-4722-AA74-733FF94D714F}"/>
    <dgm:cxn modelId="{84B35BB0-7AAF-43F1-BFCC-00221BCE221F}" srcId="{919425B7-BBFC-4C1E-B6CE-085C2D6BE2B7}" destId="{CF7C0E0C-DFBF-4F46-8B8F-413C795B15EC}" srcOrd="0" destOrd="0" parTransId="{D19661BD-67D2-4003-8C26-594C78A19BDC}" sibTransId="{3BD6BCC6-8530-486C-9F17-679EE751815A}"/>
    <dgm:cxn modelId="{1C14F43A-A384-440C-9489-5F2778436B3D}" srcId="{98841999-0DD2-46BF-9967-C7C860CD2B55}" destId="{55EA0C09-9F39-47E6-8D62-AB354FD295C7}" srcOrd="0" destOrd="0" parTransId="{A1D892CF-B1AA-49B5-A1AB-F9C04FC0D91E}" sibTransId="{65F823FA-9F91-49C8-A96D-D71AA4D0A4A3}"/>
    <dgm:cxn modelId="{2CA8867F-61EF-4ECC-89CA-AF15986C6953}" type="presOf" srcId="{D432650E-E319-4C07-AAEB-2C69EAFE765F}" destId="{D3E7585E-DC15-4497-9F40-EBA264B6440E}" srcOrd="0" destOrd="1" presId="urn:microsoft.com/office/officeart/2005/8/layout/vList2"/>
    <dgm:cxn modelId="{A31D227E-A201-4A62-835B-18D41B08B262}" type="presOf" srcId="{CF7C0E0C-DFBF-4F46-8B8F-413C795B15EC}" destId="{38F2AED0-D56C-421F-AD78-FAD93F033644}" srcOrd="0" destOrd="0" presId="urn:microsoft.com/office/officeart/2005/8/layout/vList2"/>
    <dgm:cxn modelId="{FFF2B5F0-B457-4D1C-9648-6046FF5BB666}" srcId="{1841E999-AEC8-40E3-AF6D-F26FD33E5BBA}" destId="{919425B7-BBFC-4C1E-B6CE-085C2D6BE2B7}" srcOrd="3" destOrd="0" parTransId="{FE503000-F210-4ABD-887C-206B68E89984}" sibTransId="{37F3C9EB-A677-4E0D-8B37-3C8B25158768}"/>
    <dgm:cxn modelId="{A6827F78-1040-469A-98B8-26792F480C1C}" srcId="{1841E999-AEC8-40E3-AF6D-F26FD33E5BBA}" destId="{750D27C5-20DF-4C90-BF41-7EC5FB7F3742}" srcOrd="1" destOrd="0" parTransId="{820B5F8B-0605-4B22-900C-7F731C944008}" sibTransId="{0CE2E4F7-0E6B-4EA8-B009-5188F66DA564}"/>
    <dgm:cxn modelId="{6D7AC548-A6E5-4D96-972D-EF4DEF575331}" type="presOf" srcId="{750D27C5-20DF-4C90-BF41-7EC5FB7F3742}" destId="{BB10FBAE-85BB-4293-B5AD-5ECB28D3361E}" srcOrd="0" destOrd="0" presId="urn:microsoft.com/office/officeart/2005/8/layout/vList2"/>
    <dgm:cxn modelId="{0E8434F0-A7F5-4FEB-9A2E-FB2C6CA17082}" srcId="{98841999-0DD2-46BF-9967-C7C860CD2B55}" destId="{D432650E-E319-4C07-AAEB-2C69EAFE765F}" srcOrd="1" destOrd="0" parTransId="{B02E8DF7-A573-4B18-B12F-915A4BBA9351}" sibTransId="{16621A7B-D0C3-4F43-A41A-FD3BD58F9A99}"/>
    <dgm:cxn modelId="{A039FF41-C51F-42E7-9731-5276E11FC961}" type="presParOf" srcId="{7AC885DE-6927-4B11-9F31-E95D941A68CE}" destId="{08674DD3-0FAC-4915-8F43-96920F2D0712}" srcOrd="0" destOrd="0" presId="urn:microsoft.com/office/officeart/2005/8/layout/vList2"/>
    <dgm:cxn modelId="{85F3A35D-6EBD-4F11-B125-4A9D378F5CA6}" type="presParOf" srcId="{7AC885DE-6927-4B11-9F31-E95D941A68CE}" destId="{832E4E6D-9506-4AFE-A1C8-FBCA68B16394}" srcOrd="1" destOrd="0" presId="urn:microsoft.com/office/officeart/2005/8/layout/vList2"/>
    <dgm:cxn modelId="{F2BC3A68-203E-44E0-BBCA-54605A01100C}" type="presParOf" srcId="{7AC885DE-6927-4B11-9F31-E95D941A68CE}" destId="{BB10FBAE-85BB-4293-B5AD-5ECB28D3361E}" srcOrd="2" destOrd="0" presId="urn:microsoft.com/office/officeart/2005/8/layout/vList2"/>
    <dgm:cxn modelId="{EFCE110C-52C0-451D-AAE4-12A7E1135FAF}" type="presParOf" srcId="{7AC885DE-6927-4B11-9F31-E95D941A68CE}" destId="{5A6B0019-E462-4238-93BA-4C17B9C4FBCD}" srcOrd="3" destOrd="0" presId="urn:microsoft.com/office/officeart/2005/8/layout/vList2"/>
    <dgm:cxn modelId="{ABF04B66-3DFA-44C8-B1AA-40F75087DA89}" type="presParOf" srcId="{7AC885DE-6927-4B11-9F31-E95D941A68CE}" destId="{C066062B-83EE-4DD3-8462-60F935259A99}" srcOrd="4" destOrd="0" presId="urn:microsoft.com/office/officeart/2005/8/layout/vList2"/>
    <dgm:cxn modelId="{3E5074EC-A7BE-40DC-8E26-99E6788620C2}" type="presParOf" srcId="{7AC885DE-6927-4B11-9F31-E95D941A68CE}" destId="{D3E7585E-DC15-4497-9F40-EBA264B6440E}" srcOrd="5" destOrd="0" presId="urn:microsoft.com/office/officeart/2005/8/layout/vList2"/>
    <dgm:cxn modelId="{22F38236-9D83-44CF-9C24-1C12000E4446}" type="presParOf" srcId="{7AC885DE-6927-4B11-9F31-E95D941A68CE}" destId="{17759513-786E-4EA3-AFE7-B155AD65CF1D}" srcOrd="6" destOrd="0" presId="urn:microsoft.com/office/officeart/2005/8/layout/vList2"/>
    <dgm:cxn modelId="{0903C06A-7DC7-4F51-8067-A7114BEC2471}" type="presParOf" srcId="{7AC885DE-6927-4B11-9F31-E95D941A68CE}" destId="{38F2AED0-D56C-421F-AD78-FAD93F033644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E0EA908B-970D-4857-8B0F-14844CA020E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tr-TR"/>
        </a:p>
      </dgm:t>
    </dgm:pt>
    <dgm:pt modelId="{13831C7C-9D57-478F-B859-147A2E8CBAAE}">
      <dgm:prSet/>
      <dgm:spPr/>
      <dgm:t>
        <a:bodyPr/>
        <a:lstStyle/>
        <a:p>
          <a:pPr rtl="0"/>
          <a:r>
            <a:rPr lang="tr-TR" smtClean="0"/>
            <a:t>Teşekkürler</a:t>
          </a:r>
          <a:endParaRPr lang="tr-TR"/>
        </a:p>
      </dgm:t>
    </dgm:pt>
    <dgm:pt modelId="{8AF06A60-213F-4647-B9BB-286955FA617F}" type="parTrans" cxnId="{19E565B8-0A04-4F6F-9C52-670AF700B91B}">
      <dgm:prSet/>
      <dgm:spPr/>
      <dgm:t>
        <a:bodyPr/>
        <a:lstStyle/>
        <a:p>
          <a:endParaRPr lang="tr-TR"/>
        </a:p>
      </dgm:t>
    </dgm:pt>
    <dgm:pt modelId="{189BD2F1-4272-4620-A8FC-687C36A9F7B8}" type="sibTrans" cxnId="{19E565B8-0A04-4F6F-9C52-670AF700B91B}">
      <dgm:prSet/>
      <dgm:spPr/>
      <dgm:t>
        <a:bodyPr/>
        <a:lstStyle/>
        <a:p>
          <a:endParaRPr lang="tr-TR"/>
        </a:p>
      </dgm:t>
    </dgm:pt>
    <dgm:pt modelId="{353A46FB-B410-40A5-AD9C-AEF6539C04F8}" type="pres">
      <dgm:prSet presAssocID="{E0EA908B-970D-4857-8B0F-14844CA020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6D00420-0665-4323-B2C7-EEC16C330C6A}" type="pres">
      <dgm:prSet presAssocID="{13831C7C-9D57-478F-B859-147A2E8CBAAE}" presName="parentText" presStyleLbl="node1" presStyleIdx="0" presStyleCnt="1" custLinFactNeighborY="491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9E565B8-0A04-4F6F-9C52-670AF700B91B}" srcId="{E0EA908B-970D-4857-8B0F-14844CA020E1}" destId="{13831C7C-9D57-478F-B859-147A2E8CBAAE}" srcOrd="0" destOrd="0" parTransId="{8AF06A60-213F-4647-B9BB-286955FA617F}" sibTransId="{189BD2F1-4272-4620-A8FC-687C36A9F7B8}"/>
    <dgm:cxn modelId="{7A21B0E6-290E-48DB-B1D5-43808E9E0F6F}" type="presOf" srcId="{13831C7C-9D57-478F-B859-147A2E8CBAAE}" destId="{D6D00420-0665-4323-B2C7-EEC16C330C6A}" srcOrd="0" destOrd="0" presId="urn:microsoft.com/office/officeart/2005/8/layout/vList2"/>
    <dgm:cxn modelId="{7CA5F233-C451-47FB-8EB4-B4A06597EE24}" type="presOf" srcId="{E0EA908B-970D-4857-8B0F-14844CA020E1}" destId="{353A46FB-B410-40A5-AD9C-AEF6539C04F8}" srcOrd="0" destOrd="0" presId="urn:microsoft.com/office/officeart/2005/8/layout/vList2"/>
    <dgm:cxn modelId="{25427C57-F331-4AA8-BABF-8440DAC3496A}" type="presParOf" srcId="{353A46FB-B410-40A5-AD9C-AEF6539C04F8}" destId="{D6D00420-0665-4323-B2C7-EEC16C330C6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48F2748-053C-410B-AA04-A795EFC0952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tr-TR"/>
        </a:p>
      </dgm:t>
    </dgm:pt>
    <dgm:pt modelId="{36FE7227-86E7-4FB7-A377-84A9211BDA9A}">
      <dgm:prSet/>
      <dgm:spPr/>
      <dgm:t>
        <a:bodyPr/>
        <a:lstStyle/>
        <a:p>
          <a:pPr algn="ctr" rtl="0"/>
          <a:r>
            <a:rPr lang="tr-TR" b="1" dirty="0" smtClean="0"/>
            <a:t>Farklılıklar-benzerlikler</a:t>
          </a:r>
          <a:endParaRPr lang="tr-TR" dirty="0"/>
        </a:p>
      </dgm:t>
    </dgm:pt>
    <dgm:pt modelId="{D82AFA8C-E0DD-496B-9C67-D341E6273FB8}" type="parTrans" cxnId="{1CE6E21B-5C14-41AE-982E-7F4AD399C7FE}">
      <dgm:prSet/>
      <dgm:spPr/>
      <dgm:t>
        <a:bodyPr/>
        <a:lstStyle/>
        <a:p>
          <a:endParaRPr lang="tr-TR"/>
        </a:p>
      </dgm:t>
    </dgm:pt>
    <dgm:pt modelId="{BEF49B17-0851-4872-91C0-37D8DABED69E}" type="sibTrans" cxnId="{1CE6E21B-5C14-41AE-982E-7F4AD399C7FE}">
      <dgm:prSet/>
      <dgm:spPr/>
      <dgm:t>
        <a:bodyPr/>
        <a:lstStyle/>
        <a:p>
          <a:endParaRPr lang="tr-TR"/>
        </a:p>
      </dgm:t>
    </dgm:pt>
    <dgm:pt modelId="{C06E8F68-673E-47B8-9497-818060BE6955}" type="pres">
      <dgm:prSet presAssocID="{248F2748-053C-410B-AA04-A795EFC0952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452B1E7-CE3B-48B0-9E05-39C2B8A263A7}" type="pres">
      <dgm:prSet presAssocID="{36FE7227-86E7-4FB7-A377-84A9211BDA9A}" presName="parentText" presStyleLbl="node1" presStyleIdx="0" presStyleCnt="1" custLinFactNeighborX="-4142" custLinFactNeighborY="-194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E43DA71-A3BD-4685-832B-CF03E2186B8B}" type="presOf" srcId="{36FE7227-86E7-4FB7-A377-84A9211BDA9A}" destId="{A452B1E7-CE3B-48B0-9E05-39C2B8A263A7}" srcOrd="0" destOrd="0" presId="urn:microsoft.com/office/officeart/2005/8/layout/vList2"/>
    <dgm:cxn modelId="{1CE6E21B-5C14-41AE-982E-7F4AD399C7FE}" srcId="{248F2748-053C-410B-AA04-A795EFC09523}" destId="{36FE7227-86E7-4FB7-A377-84A9211BDA9A}" srcOrd="0" destOrd="0" parTransId="{D82AFA8C-E0DD-496B-9C67-D341E6273FB8}" sibTransId="{BEF49B17-0851-4872-91C0-37D8DABED69E}"/>
    <dgm:cxn modelId="{CF8B622D-CF69-4866-B9BD-0A891ACB4FD9}" type="presOf" srcId="{248F2748-053C-410B-AA04-A795EFC09523}" destId="{C06E8F68-673E-47B8-9497-818060BE6955}" srcOrd="0" destOrd="0" presId="urn:microsoft.com/office/officeart/2005/8/layout/vList2"/>
    <dgm:cxn modelId="{EECD5F50-8ABE-4677-BF10-983D58899C3A}" type="presParOf" srcId="{C06E8F68-673E-47B8-9497-818060BE6955}" destId="{A452B1E7-CE3B-48B0-9E05-39C2B8A263A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0F3D468-8A78-4009-A460-B5F0DDBD2294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5E66A36E-59B6-4582-9134-F14E4C51EA0B}">
      <dgm:prSet/>
      <dgm:spPr/>
      <dgm:t>
        <a:bodyPr/>
        <a:lstStyle/>
        <a:p>
          <a:pPr rtl="0"/>
          <a:r>
            <a:rPr lang="tr-TR" b="1" smtClean="0"/>
            <a:t>TTGA intestinal lezyon olmadan pozitif olabilir</a:t>
          </a:r>
          <a:endParaRPr lang="tr-TR"/>
        </a:p>
      </dgm:t>
    </dgm:pt>
    <dgm:pt modelId="{4EBD1AAB-960C-4B7D-85D2-86E7CE29E6F4}" type="parTrans" cxnId="{AF68CEFB-16D7-49F9-B49E-89F3CFD9B3CB}">
      <dgm:prSet/>
      <dgm:spPr/>
      <dgm:t>
        <a:bodyPr/>
        <a:lstStyle/>
        <a:p>
          <a:endParaRPr lang="tr-TR"/>
        </a:p>
      </dgm:t>
    </dgm:pt>
    <dgm:pt modelId="{E5D1ED7A-6553-49A6-A160-F305554BCA6D}" type="sibTrans" cxnId="{AF68CEFB-16D7-49F9-B49E-89F3CFD9B3CB}">
      <dgm:prSet/>
      <dgm:spPr/>
      <dgm:t>
        <a:bodyPr/>
        <a:lstStyle/>
        <a:p>
          <a:endParaRPr lang="tr-TR"/>
        </a:p>
      </dgm:t>
    </dgm:pt>
    <dgm:pt modelId="{DC2F781D-6507-4CFD-AA57-141D8D0FEB3F}">
      <dgm:prSet/>
      <dgm:spPr/>
      <dgm:t>
        <a:bodyPr/>
        <a:lstStyle/>
        <a:p>
          <a:pPr rtl="0"/>
          <a:r>
            <a:rPr lang="tr-TR" b="1" dirty="0" err="1" smtClean="0"/>
            <a:t>Çölyak</a:t>
          </a:r>
          <a:r>
            <a:rPr lang="tr-TR" b="1" dirty="0" smtClean="0"/>
            <a:t> ve </a:t>
          </a:r>
          <a:r>
            <a:rPr lang="tr-TR" b="1" dirty="0" err="1" smtClean="0"/>
            <a:t>islet</a:t>
          </a:r>
          <a:r>
            <a:rPr lang="tr-TR" b="1" dirty="0" smtClean="0"/>
            <a:t> hücre antikorlarının gelişimi HLA riskiyle ilişkili</a:t>
          </a:r>
          <a:endParaRPr lang="tr-TR" dirty="0"/>
        </a:p>
      </dgm:t>
    </dgm:pt>
    <dgm:pt modelId="{45770008-9169-4AFC-86D4-AF48E5BEC1A7}" type="parTrans" cxnId="{A53AFFBE-F7AA-457C-9BC0-65D8E63AA559}">
      <dgm:prSet/>
      <dgm:spPr/>
      <dgm:t>
        <a:bodyPr/>
        <a:lstStyle/>
        <a:p>
          <a:endParaRPr lang="tr-TR"/>
        </a:p>
      </dgm:t>
    </dgm:pt>
    <dgm:pt modelId="{57D5B5E3-3E8B-42D4-9188-FB05C5DA0FB9}" type="sibTrans" cxnId="{A53AFFBE-F7AA-457C-9BC0-65D8E63AA559}">
      <dgm:prSet/>
      <dgm:spPr/>
      <dgm:t>
        <a:bodyPr/>
        <a:lstStyle/>
        <a:p>
          <a:endParaRPr lang="tr-TR"/>
        </a:p>
      </dgm:t>
    </dgm:pt>
    <dgm:pt modelId="{A4F72D7F-46CC-45AD-B994-D2F7E8CC5955}">
      <dgm:prSet custT="1"/>
      <dgm:spPr/>
      <dgm:t>
        <a:bodyPr/>
        <a:lstStyle/>
        <a:p>
          <a:pPr rtl="0"/>
          <a:r>
            <a:rPr lang="tr-TR" sz="2400" b="1" dirty="0" smtClean="0"/>
            <a:t>1/3 olguda önce </a:t>
          </a:r>
          <a:r>
            <a:rPr lang="tr-TR" sz="2400" b="1" dirty="0" err="1" smtClean="0"/>
            <a:t>islet</a:t>
          </a:r>
          <a:r>
            <a:rPr lang="tr-TR" sz="2400" b="1" dirty="0" smtClean="0"/>
            <a:t> sonra TTGA </a:t>
          </a:r>
          <a:r>
            <a:rPr lang="tr-TR" sz="2400" b="1" dirty="0" err="1" smtClean="0"/>
            <a:t>pozitifleşiyor</a:t>
          </a:r>
          <a:r>
            <a:rPr lang="tr-TR" sz="2400" b="1" dirty="0" smtClean="0"/>
            <a:t> (TEDDY </a:t>
          </a:r>
          <a:r>
            <a:rPr lang="tr-TR" sz="2400" b="1" dirty="0" err="1" smtClean="0"/>
            <a:t>cohort</a:t>
          </a:r>
          <a:r>
            <a:rPr lang="tr-TR" sz="2400" b="1" dirty="0" smtClean="0"/>
            <a:t>) </a:t>
          </a:r>
          <a:endParaRPr lang="tr-TR" sz="2400" dirty="0"/>
        </a:p>
      </dgm:t>
    </dgm:pt>
    <dgm:pt modelId="{AD227DFB-59B7-462B-81F5-BC6AA685743A}" type="parTrans" cxnId="{8A71123C-2CFB-4CC8-B789-C16F451974F3}">
      <dgm:prSet/>
      <dgm:spPr/>
      <dgm:t>
        <a:bodyPr/>
        <a:lstStyle/>
        <a:p>
          <a:endParaRPr lang="tr-TR"/>
        </a:p>
      </dgm:t>
    </dgm:pt>
    <dgm:pt modelId="{E74A1587-5E36-4311-AFCC-E55BAC1B647C}" type="sibTrans" cxnId="{8A71123C-2CFB-4CC8-B789-C16F451974F3}">
      <dgm:prSet/>
      <dgm:spPr/>
      <dgm:t>
        <a:bodyPr/>
        <a:lstStyle/>
        <a:p>
          <a:endParaRPr lang="tr-TR"/>
        </a:p>
      </dgm:t>
    </dgm:pt>
    <dgm:pt modelId="{4C308F75-CCD8-48C7-BE04-5C7101F207E1}">
      <dgm:prSet custT="1"/>
      <dgm:spPr/>
      <dgm:t>
        <a:bodyPr/>
        <a:lstStyle/>
        <a:p>
          <a:pPr rtl="0"/>
          <a:r>
            <a:rPr lang="tr-TR" sz="2400" b="1" dirty="0" smtClean="0"/>
            <a:t>T1DM’de klinik bulgu öncesi bir süre </a:t>
          </a:r>
          <a:r>
            <a:rPr lang="tr-TR" sz="2400" b="1" dirty="0" err="1" smtClean="0"/>
            <a:t>seropozitiflik</a:t>
          </a:r>
          <a:r>
            <a:rPr lang="tr-TR" sz="2400" b="1" dirty="0" smtClean="0"/>
            <a:t> oluyor</a:t>
          </a:r>
          <a:endParaRPr lang="tr-TR" sz="2400" dirty="0"/>
        </a:p>
      </dgm:t>
    </dgm:pt>
    <dgm:pt modelId="{65B0D3C5-75B5-4EA2-8579-80F0A1C1E3F6}" type="parTrans" cxnId="{D1B3A1A1-55D9-4675-82CA-A333D4D798FD}">
      <dgm:prSet/>
      <dgm:spPr/>
      <dgm:t>
        <a:bodyPr/>
        <a:lstStyle/>
        <a:p>
          <a:endParaRPr lang="tr-TR"/>
        </a:p>
      </dgm:t>
    </dgm:pt>
    <dgm:pt modelId="{C9F28CD5-2342-4617-A33D-B27379FAE19C}" type="sibTrans" cxnId="{D1B3A1A1-55D9-4675-82CA-A333D4D798FD}">
      <dgm:prSet/>
      <dgm:spPr/>
      <dgm:t>
        <a:bodyPr/>
        <a:lstStyle/>
        <a:p>
          <a:endParaRPr lang="tr-TR"/>
        </a:p>
      </dgm:t>
    </dgm:pt>
    <dgm:pt modelId="{D519230F-B137-42AC-8BB5-C5D986923884}">
      <dgm:prSet custT="1"/>
      <dgm:spPr/>
      <dgm:t>
        <a:bodyPr/>
        <a:lstStyle/>
        <a:p>
          <a:pPr rtl="0"/>
          <a:r>
            <a:rPr lang="tr-TR" sz="2400" b="1" dirty="0" err="1" smtClean="0"/>
            <a:t>ÇH’da</a:t>
          </a:r>
          <a:r>
            <a:rPr lang="tr-TR" sz="2400" b="1" dirty="0" smtClean="0"/>
            <a:t> antikor konsantrasyonu ve doku hasarı arasında korelasyon var, T1DM’de yok </a:t>
          </a:r>
          <a:endParaRPr lang="tr-TR" sz="2400" dirty="0"/>
        </a:p>
      </dgm:t>
    </dgm:pt>
    <dgm:pt modelId="{27FD4266-7E5A-4AD3-9081-19E3C2D2085F}" type="parTrans" cxnId="{9C248578-D98B-4D58-9EBB-9CDA15E5F7CC}">
      <dgm:prSet/>
      <dgm:spPr/>
      <dgm:t>
        <a:bodyPr/>
        <a:lstStyle/>
        <a:p>
          <a:endParaRPr lang="tr-TR"/>
        </a:p>
      </dgm:t>
    </dgm:pt>
    <dgm:pt modelId="{4A461F48-FEA3-4820-AA31-B49295AAD9DF}" type="sibTrans" cxnId="{9C248578-D98B-4D58-9EBB-9CDA15E5F7CC}">
      <dgm:prSet/>
      <dgm:spPr/>
      <dgm:t>
        <a:bodyPr/>
        <a:lstStyle/>
        <a:p>
          <a:endParaRPr lang="tr-TR"/>
        </a:p>
      </dgm:t>
    </dgm:pt>
    <dgm:pt modelId="{2E15168A-6EEA-4C04-8832-CB4A73CBEB80}">
      <dgm:prSet/>
      <dgm:spPr/>
      <dgm:t>
        <a:bodyPr/>
        <a:lstStyle/>
        <a:p>
          <a:pPr rtl="0"/>
          <a:r>
            <a:rPr lang="tr-TR" b="1" smtClean="0"/>
            <a:t>ÇH’da hafif histolojide semptom/komplikasyonlar görülebilir</a:t>
          </a:r>
          <a:endParaRPr lang="tr-TR"/>
        </a:p>
      </dgm:t>
    </dgm:pt>
    <dgm:pt modelId="{2C537A48-BE57-41FD-90A0-FEF4D36EF0B7}" type="parTrans" cxnId="{88019124-30B7-4D16-A2D4-CE77EC029B52}">
      <dgm:prSet/>
      <dgm:spPr/>
      <dgm:t>
        <a:bodyPr/>
        <a:lstStyle/>
        <a:p>
          <a:endParaRPr lang="tr-TR"/>
        </a:p>
      </dgm:t>
    </dgm:pt>
    <dgm:pt modelId="{6956A589-FB8B-4B5D-B36B-094A92E7376E}" type="sibTrans" cxnId="{88019124-30B7-4D16-A2D4-CE77EC029B52}">
      <dgm:prSet/>
      <dgm:spPr/>
      <dgm:t>
        <a:bodyPr/>
        <a:lstStyle/>
        <a:p>
          <a:endParaRPr lang="tr-TR"/>
        </a:p>
      </dgm:t>
    </dgm:pt>
    <dgm:pt modelId="{3B2E6392-92C5-404C-96C8-1C1C2DC5C3E4}" type="pres">
      <dgm:prSet presAssocID="{A0F3D468-8A78-4009-A460-B5F0DDBD22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F690FA2-4B6F-4E95-A599-3AF41EBF46EC}" type="pres">
      <dgm:prSet presAssocID="{5E66A36E-59B6-4582-9134-F14E4C51EA0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B41544F-2A11-4BE7-AFA0-2F617EC87DC2}" type="pres">
      <dgm:prSet presAssocID="{E5D1ED7A-6553-49A6-A160-F305554BCA6D}" presName="spacer" presStyleCnt="0"/>
      <dgm:spPr/>
    </dgm:pt>
    <dgm:pt modelId="{3E9F3F40-9A25-41A0-BE55-EAF60A8B95C0}" type="pres">
      <dgm:prSet presAssocID="{DC2F781D-6507-4CFD-AA57-141D8D0FEB3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1D46FA5-83DF-4C18-93C7-6A3EF7CB5A11}" type="pres">
      <dgm:prSet presAssocID="{DC2F781D-6507-4CFD-AA57-141D8D0FEB3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C9DE0D7-D69E-471D-B314-BA4C586E899C}" type="pres">
      <dgm:prSet presAssocID="{2E15168A-6EEA-4C04-8832-CB4A73CBEB8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30CA957-105B-4058-97A6-F538204B9E4D}" type="presOf" srcId="{2E15168A-6EEA-4C04-8832-CB4A73CBEB80}" destId="{1C9DE0D7-D69E-471D-B314-BA4C586E899C}" srcOrd="0" destOrd="0" presId="urn:microsoft.com/office/officeart/2005/8/layout/vList2"/>
    <dgm:cxn modelId="{8A71123C-2CFB-4CC8-B789-C16F451974F3}" srcId="{DC2F781D-6507-4CFD-AA57-141D8D0FEB3F}" destId="{A4F72D7F-46CC-45AD-B994-D2F7E8CC5955}" srcOrd="0" destOrd="0" parTransId="{AD227DFB-59B7-462B-81F5-BC6AA685743A}" sibTransId="{E74A1587-5E36-4311-AFCC-E55BAC1B647C}"/>
    <dgm:cxn modelId="{C26A8878-C278-4F65-B791-D0B750BB1D86}" type="presOf" srcId="{A4F72D7F-46CC-45AD-B994-D2F7E8CC5955}" destId="{C1D46FA5-83DF-4C18-93C7-6A3EF7CB5A11}" srcOrd="0" destOrd="0" presId="urn:microsoft.com/office/officeart/2005/8/layout/vList2"/>
    <dgm:cxn modelId="{1068FABC-79F7-468F-8EE8-46A1083EB84B}" type="presOf" srcId="{A0F3D468-8A78-4009-A460-B5F0DDBD2294}" destId="{3B2E6392-92C5-404C-96C8-1C1C2DC5C3E4}" srcOrd="0" destOrd="0" presId="urn:microsoft.com/office/officeart/2005/8/layout/vList2"/>
    <dgm:cxn modelId="{D1B3A1A1-55D9-4675-82CA-A333D4D798FD}" srcId="{DC2F781D-6507-4CFD-AA57-141D8D0FEB3F}" destId="{4C308F75-CCD8-48C7-BE04-5C7101F207E1}" srcOrd="1" destOrd="0" parTransId="{65B0D3C5-75B5-4EA2-8579-80F0A1C1E3F6}" sibTransId="{C9F28CD5-2342-4617-A33D-B27379FAE19C}"/>
    <dgm:cxn modelId="{D2441C0E-33F0-40BB-9C9E-B787CBF2EA1D}" type="presOf" srcId="{D519230F-B137-42AC-8BB5-C5D986923884}" destId="{C1D46FA5-83DF-4C18-93C7-6A3EF7CB5A11}" srcOrd="0" destOrd="2" presId="urn:microsoft.com/office/officeart/2005/8/layout/vList2"/>
    <dgm:cxn modelId="{7E660F9A-0C84-41F6-822C-C1B0756F83C9}" type="presOf" srcId="{DC2F781D-6507-4CFD-AA57-141D8D0FEB3F}" destId="{3E9F3F40-9A25-41A0-BE55-EAF60A8B95C0}" srcOrd="0" destOrd="0" presId="urn:microsoft.com/office/officeart/2005/8/layout/vList2"/>
    <dgm:cxn modelId="{88019124-30B7-4D16-A2D4-CE77EC029B52}" srcId="{A0F3D468-8A78-4009-A460-B5F0DDBD2294}" destId="{2E15168A-6EEA-4C04-8832-CB4A73CBEB80}" srcOrd="2" destOrd="0" parTransId="{2C537A48-BE57-41FD-90A0-FEF4D36EF0B7}" sibTransId="{6956A589-FB8B-4B5D-B36B-094A92E7376E}"/>
    <dgm:cxn modelId="{2A890B4A-CE50-47F2-A876-9A546B54DD72}" type="presOf" srcId="{4C308F75-CCD8-48C7-BE04-5C7101F207E1}" destId="{C1D46FA5-83DF-4C18-93C7-6A3EF7CB5A11}" srcOrd="0" destOrd="1" presId="urn:microsoft.com/office/officeart/2005/8/layout/vList2"/>
    <dgm:cxn modelId="{9C248578-D98B-4D58-9EBB-9CDA15E5F7CC}" srcId="{DC2F781D-6507-4CFD-AA57-141D8D0FEB3F}" destId="{D519230F-B137-42AC-8BB5-C5D986923884}" srcOrd="2" destOrd="0" parTransId="{27FD4266-7E5A-4AD3-9081-19E3C2D2085F}" sibTransId="{4A461F48-FEA3-4820-AA31-B49295AAD9DF}"/>
    <dgm:cxn modelId="{A53AFFBE-F7AA-457C-9BC0-65D8E63AA559}" srcId="{A0F3D468-8A78-4009-A460-B5F0DDBD2294}" destId="{DC2F781D-6507-4CFD-AA57-141D8D0FEB3F}" srcOrd="1" destOrd="0" parTransId="{45770008-9169-4AFC-86D4-AF48E5BEC1A7}" sibTransId="{57D5B5E3-3E8B-42D4-9188-FB05C5DA0FB9}"/>
    <dgm:cxn modelId="{A8F22A7F-323E-4E86-8037-1A97204947B3}" type="presOf" srcId="{5E66A36E-59B6-4582-9134-F14E4C51EA0B}" destId="{0F690FA2-4B6F-4E95-A599-3AF41EBF46EC}" srcOrd="0" destOrd="0" presId="urn:microsoft.com/office/officeart/2005/8/layout/vList2"/>
    <dgm:cxn modelId="{AF68CEFB-16D7-49F9-B49E-89F3CFD9B3CB}" srcId="{A0F3D468-8A78-4009-A460-B5F0DDBD2294}" destId="{5E66A36E-59B6-4582-9134-F14E4C51EA0B}" srcOrd="0" destOrd="0" parTransId="{4EBD1AAB-960C-4B7D-85D2-86E7CE29E6F4}" sibTransId="{E5D1ED7A-6553-49A6-A160-F305554BCA6D}"/>
    <dgm:cxn modelId="{2E8B6090-4743-4649-BC07-97A1143CD653}" type="presParOf" srcId="{3B2E6392-92C5-404C-96C8-1C1C2DC5C3E4}" destId="{0F690FA2-4B6F-4E95-A599-3AF41EBF46EC}" srcOrd="0" destOrd="0" presId="urn:microsoft.com/office/officeart/2005/8/layout/vList2"/>
    <dgm:cxn modelId="{67334919-36D3-4B9D-A570-385C51EB7F70}" type="presParOf" srcId="{3B2E6392-92C5-404C-96C8-1C1C2DC5C3E4}" destId="{CB41544F-2A11-4BE7-AFA0-2F617EC87DC2}" srcOrd="1" destOrd="0" presId="urn:microsoft.com/office/officeart/2005/8/layout/vList2"/>
    <dgm:cxn modelId="{1209B2D8-35DE-4355-80C1-52145A09BA27}" type="presParOf" srcId="{3B2E6392-92C5-404C-96C8-1C1C2DC5C3E4}" destId="{3E9F3F40-9A25-41A0-BE55-EAF60A8B95C0}" srcOrd="2" destOrd="0" presId="urn:microsoft.com/office/officeart/2005/8/layout/vList2"/>
    <dgm:cxn modelId="{A1905DF4-E1D8-48F2-BF6B-790921366BEF}" type="presParOf" srcId="{3B2E6392-92C5-404C-96C8-1C1C2DC5C3E4}" destId="{C1D46FA5-83DF-4C18-93C7-6A3EF7CB5A11}" srcOrd="3" destOrd="0" presId="urn:microsoft.com/office/officeart/2005/8/layout/vList2"/>
    <dgm:cxn modelId="{6E64C8C2-4BBB-42BC-B157-1254728AB7F4}" type="presParOf" srcId="{3B2E6392-92C5-404C-96C8-1C1C2DC5C3E4}" destId="{1C9DE0D7-D69E-471D-B314-BA4C586E899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48F2748-053C-410B-AA04-A795EFC0952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tr-TR"/>
        </a:p>
      </dgm:t>
    </dgm:pt>
    <dgm:pt modelId="{36FE7227-86E7-4FB7-A377-84A9211BDA9A}">
      <dgm:prSet/>
      <dgm:spPr/>
      <dgm:t>
        <a:bodyPr/>
        <a:lstStyle/>
        <a:p>
          <a:pPr algn="ctr" rtl="0"/>
          <a:r>
            <a:rPr lang="tr-TR" b="1" dirty="0" smtClean="0"/>
            <a:t>Farklılıklar-benzerlikler</a:t>
          </a:r>
          <a:endParaRPr lang="tr-TR" dirty="0"/>
        </a:p>
      </dgm:t>
    </dgm:pt>
    <dgm:pt modelId="{D82AFA8C-E0DD-496B-9C67-D341E6273FB8}" type="parTrans" cxnId="{1CE6E21B-5C14-41AE-982E-7F4AD399C7FE}">
      <dgm:prSet/>
      <dgm:spPr/>
      <dgm:t>
        <a:bodyPr/>
        <a:lstStyle/>
        <a:p>
          <a:endParaRPr lang="tr-TR"/>
        </a:p>
      </dgm:t>
    </dgm:pt>
    <dgm:pt modelId="{BEF49B17-0851-4872-91C0-37D8DABED69E}" type="sibTrans" cxnId="{1CE6E21B-5C14-41AE-982E-7F4AD399C7FE}">
      <dgm:prSet/>
      <dgm:spPr/>
      <dgm:t>
        <a:bodyPr/>
        <a:lstStyle/>
        <a:p>
          <a:endParaRPr lang="tr-TR"/>
        </a:p>
      </dgm:t>
    </dgm:pt>
    <dgm:pt modelId="{C06E8F68-673E-47B8-9497-818060BE6955}" type="pres">
      <dgm:prSet presAssocID="{248F2748-053C-410B-AA04-A795EFC0952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452B1E7-CE3B-48B0-9E05-39C2B8A263A7}" type="pres">
      <dgm:prSet presAssocID="{36FE7227-86E7-4FB7-A377-84A9211BDA9A}" presName="parentText" presStyleLbl="node1" presStyleIdx="0" presStyleCnt="1" custLinFactNeighborX="-3338" custLinFactNeighborY="285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78E9ED0-0B1B-4D9C-BF1D-9C18CA02E0F2}" type="presOf" srcId="{248F2748-053C-410B-AA04-A795EFC09523}" destId="{C06E8F68-673E-47B8-9497-818060BE6955}" srcOrd="0" destOrd="0" presId="urn:microsoft.com/office/officeart/2005/8/layout/vList2"/>
    <dgm:cxn modelId="{116781AF-1B95-44D7-8D70-1232FDF6CD9A}" type="presOf" srcId="{36FE7227-86E7-4FB7-A377-84A9211BDA9A}" destId="{A452B1E7-CE3B-48B0-9E05-39C2B8A263A7}" srcOrd="0" destOrd="0" presId="urn:microsoft.com/office/officeart/2005/8/layout/vList2"/>
    <dgm:cxn modelId="{1CE6E21B-5C14-41AE-982E-7F4AD399C7FE}" srcId="{248F2748-053C-410B-AA04-A795EFC09523}" destId="{36FE7227-86E7-4FB7-A377-84A9211BDA9A}" srcOrd="0" destOrd="0" parTransId="{D82AFA8C-E0DD-496B-9C67-D341E6273FB8}" sibTransId="{BEF49B17-0851-4872-91C0-37D8DABED69E}"/>
    <dgm:cxn modelId="{4A2F9B79-A91B-41EB-8B61-1181DBF2F3E1}" type="presParOf" srcId="{C06E8F68-673E-47B8-9497-818060BE6955}" destId="{A452B1E7-CE3B-48B0-9E05-39C2B8A263A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4ADB0CF-76C0-45C3-A585-FFFFE4B68CC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7352EF54-D0A9-47E6-9B06-767B617EF360}">
      <dgm:prSet/>
      <dgm:spPr/>
      <dgm:t>
        <a:bodyPr/>
        <a:lstStyle/>
        <a:p>
          <a:pPr rtl="0"/>
          <a:r>
            <a:rPr lang="tr-TR" b="1" dirty="0" err="1" smtClean="0"/>
            <a:t>Çölyak</a:t>
          </a:r>
          <a:r>
            <a:rPr lang="tr-TR" b="1" dirty="0" smtClean="0"/>
            <a:t> hastalığı tanısı</a:t>
          </a:r>
          <a:endParaRPr lang="tr-TR" b="1" dirty="0"/>
        </a:p>
      </dgm:t>
    </dgm:pt>
    <dgm:pt modelId="{5242751A-76C8-49BC-B786-2F09459E7C88}" type="parTrans" cxnId="{7857B1AC-061C-4059-9F59-1FEEC0DE9AE9}">
      <dgm:prSet/>
      <dgm:spPr/>
      <dgm:t>
        <a:bodyPr/>
        <a:lstStyle/>
        <a:p>
          <a:endParaRPr lang="tr-TR"/>
        </a:p>
      </dgm:t>
    </dgm:pt>
    <dgm:pt modelId="{C8246BCF-BEF5-4510-A6C3-2D6F5DA466BB}" type="sibTrans" cxnId="{7857B1AC-061C-4059-9F59-1FEEC0DE9AE9}">
      <dgm:prSet/>
      <dgm:spPr/>
      <dgm:t>
        <a:bodyPr/>
        <a:lstStyle/>
        <a:p>
          <a:endParaRPr lang="tr-TR"/>
        </a:p>
      </dgm:t>
    </dgm:pt>
    <dgm:pt modelId="{A7919F94-F872-42B2-9F7C-6905170682B0}" type="pres">
      <dgm:prSet presAssocID="{94ADB0CF-76C0-45C3-A585-FFFFE4B68C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DC8D7A5-85DC-40AC-A61D-A441631629E2}" type="pres">
      <dgm:prSet presAssocID="{7352EF54-D0A9-47E6-9B06-767B617EF36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5B09A9B-9EF8-4A9A-A214-97D09521AE87}" type="presOf" srcId="{7352EF54-D0A9-47E6-9B06-767B617EF360}" destId="{8DC8D7A5-85DC-40AC-A61D-A441631629E2}" srcOrd="0" destOrd="0" presId="urn:microsoft.com/office/officeart/2005/8/layout/vList2"/>
    <dgm:cxn modelId="{7857B1AC-061C-4059-9F59-1FEEC0DE9AE9}" srcId="{94ADB0CF-76C0-45C3-A585-FFFFE4B68CCA}" destId="{7352EF54-D0A9-47E6-9B06-767B617EF360}" srcOrd="0" destOrd="0" parTransId="{5242751A-76C8-49BC-B786-2F09459E7C88}" sibTransId="{C8246BCF-BEF5-4510-A6C3-2D6F5DA466BB}"/>
    <dgm:cxn modelId="{306EA094-3C4A-451C-BEC1-A9BB04147B94}" type="presOf" srcId="{94ADB0CF-76C0-45C3-A585-FFFFE4B68CCA}" destId="{A7919F94-F872-42B2-9F7C-6905170682B0}" srcOrd="0" destOrd="0" presId="urn:microsoft.com/office/officeart/2005/8/layout/vList2"/>
    <dgm:cxn modelId="{700F3788-1E27-4274-9C9F-85BC76BCE3E8}" type="presParOf" srcId="{A7919F94-F872-42B2-9F7C-6905170682B0}" destId="{8DC8D7A5-85DC-40AC-A61D-A441631629E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F147AB-2D83-40A2-9172-1FF2761C67FF}">
      <dsp:nvSpPr>
        <dsp:cNvPr id="0" name=""/>
        <dsp:cNvSpPr/>
      </dsp:nvSpPr>
      <dsp:spPr>
        <a:xfrm>
          <a:off x="0" y="224293"/>
          <a:ext cx="11658600" cy="16426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kern="1200" dirty="0" smtClean="0"/>
            <a:t>Tip 1 diyabetli çocuklarda </a:t>
          </a:r>
          <a:r>
            <a:rPr lang="tr-TR" sz="3600" b="1" kern="1200" dirty="0" err="1" smtClean="0"/>
            <a:t>çölyak</a:t>
          </a:r>
          <a:r>
            <a:rPr lang="tr-TR" sz="3600" b="1" kern="1200" dirty="0" smtClean="0"/>
            <a:t> hastalığı tanısı ve tedavisi</a:t>
          </a:r>
        </a:p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kern="1200" dirty="0" smtClean="0"/>
            <a:t>güncel uzlaşılar ve tartışmalar</a:t>
          </a:r>
          <a:endParaRPr lang="tr-TR" sz="3600" kern="1200" dirty="0"/>
        </a:p>
      </dsp:txBody>
      <dsp:txXfrm>
        <a:off x="0" y="224293"/>
        <a:ext cx="11658600" cy="1642679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90CDAD-601F-4DE7-8D92-C8049416732C}">
      <dsp:nvSpPr>
        <dsp:cNvPr id="0" name=""/>
        <dsp:cNvSpPr/>
      </dsp:nvSpPr>
      <dsp:spPr>
        <a:xfrm>
          <a:off x="0" y="563347"/>
          <a:ext cx="10729111" cy="5996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smtClean="0"/>
            <a:t>Şikayet bazlı veya risk gruplarında tarama ile tanı alırlar</a:t>
          </a:r>
          <a:endParaRPr lang="tr-TR" sz="2500" kern="1200"/>
        </a:p>
      </dsp:txBody>
      <dsp:txXfrm>
        <a:off x="0" y="563347"/>
        <a:ext cx="10729111" cy="599625"/>
      </dsp:txXfrm>
    </dsp:sp>
    <dsp:sp modelId="{AE33574D-9866-4A3B-8257-7DF61CB05E82}">
      <dsp:nvSpPr>
        <dsp:cNvPr id="0" name=""/>
        <dsp:cNvSpPr/>
      </dsp:nvSpPr>
      <dsp:spPr>
        <a:xfrm>
          <a:off x="0" y="1234972"/>
          <a:ext cx="10729111" cy="5996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dirty="0" smtClean="0"/>
            <a:t>Tanı: </a:t>
          </a:r>
          <a:r>
            <a:rPr lang="tr-TR" sz="2500" b="1" kern="1200" dirty="0" err="1" smtClean="0"/>
            <a:t>Serolojik</a:t>
          </a:r>
          <a:r>
            <a:rPr lang="tr-TR" sz="2500" b="1" kern="1200" dirty="0" smtClean="0"/>
            <a:t> test + histolojik bulgular (</a:t>
          </a:r>
          <a:r>
            <a:rPr lang="tr-TR" sz="2500" b="1" kern="1200" dirty="0" err="1" smtClean="0"/>
            <a:t>villöz</a:t>
          </a:r>
          <a:r>
            <a:rPr lang="tr-TR" sz="2500" b="1" kern="1200" dirty="0" smtClean="0"/>
            <a:t> </a:t>
          </a:r>
          <a:r>
            <a:rPr lang="tr-TR" sz="2500" b="1" kern="1200" dirty="0" err="1" smtClean="0"/>
            <a:t>küntleşme</a:t>
          </a:r>
          <a:r>
            <a:rPr lang="tr-TR" sz="2500" b="1" kern="1200" dirty="0" smtClean="0"/>
            <a:t>, </a:t>
          </a:r>
          <a:r>
            <a:rPr lang="tr-TR" sz="2500" b="1" kern="1200" dirty="0" err="1" smtClean="0"/>
            <a:t>kript</a:t>
          </a:r>
          <a:r>
            <a:rPr lang="tr-TR" sz="2500" b="1" kern="1200" dirty="0" smtClean="0"/>
            <a:t> </a:t>
          </a:r>
          <a:r>
            <a:rPr lang="tr-TR" sz="2500" b="1" kern="1200" dirty="0" err="1" smtClean="0"/>
            <a:t>hiperplazisi</a:t>
          </a:r>
          <a:r>
            <a:rPr lang="tr-TR" sz="2500" b="1" kern="1200" dirty="0" smtClean="0"/>
            <a:t>, IEL)</a:t>
          </a:r>
          <a:endParaRPr lang="tr-TR" sz="2500" kern="1200" dirty="0"/>
        </a:p>
      </dsp:txBody>
      <dsp:txXfrm>
        <a:off x="0" y="1234972"/>
        <a:ext cx="10729111" cy="599625"/>
      </dsp:txXfrm>
    </dsp:sp>
    <dsp:sp modelId="{B1CB1045-5D17-44F5-BF75-4EF1D61CAFE1}">
      <dsp:nvSpPr>
        <dsp:cNvPr id="0" name=""/>
        <dsp:cNvSpPr/>
      </dsp:nvSpPr>
      <dsp:spPr>
        <a:xfrm>
          <a:off x="0" y="1906597"/>
          <a:ext cx="10729111" cy="5996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dirty="0" smtClean="0"/>
            <a:t>ESPGHAN	klinik + 10 kat yüksek titre		</a:t>
          </a:r>
          <a:r>
            <a:rPr lang="tr-TR" sz="2500" b="1" kern="1200" dirty="0" err="1" smtClean="0"/>
            <a:t>biyopsisiz</a:t>
          </a:r>
          <a:r>
            <a:rPr lang="tr-TR" sz="2500" b="1" kern="1200" dirty="0" smtClean="0"/>
            <a:t> tanı</a:t>
          </a:r>
          <a:endParaRPr lang="tr-TR" sz="2500" kern="1200" dirty="0"/>
        </a:p>
      </dsp:txBody>
      <dsp:txXfrm>
        <a:off x="0" y="1906597"/>
        <a:ext cx="10729111" cy="599625"/>
      </dsp:txXfrm>
    </dsp:sp>
    <dsp:sp modelId="{4DE1EB3F-EAE7-444C-9582-A6E95F0E8657}">
      <dsp:nvSpPr>
        <dsp:cNvPr id="0" name=""/>
        <dsp:cNvSpPr/>
      </dsp:nvSpPr>
      <dsp:spPr>
        <a:xfrm>
          <a:off x="0" y="2506222"/>
          <a:ext cx="10729111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0649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400" b="1" kern="1200" dirty="0" smtClean="0"/>
            <a:t>EMA pozitif ise </a:t>
          </a:r>
          <a:r>
            <a:rPr lang="tr-TR" sz="2400" b="1" kern="1200" dirty="0" err="1" smtClean="0"/>
            <a:t>HLA’ya</a:t>
          </a:r>
          <a:r>
            <a:rPr lang="tr-TR" sz="2400" b="1" kern="1200" dirty="0" smtClean="0"/>
            <a:t> gerek yok (2012’de öneriliyordu)  </a:t>
          </a:r>
          <a:endParaRPr lang="tr-TR" sz="2400" b="1" kern="1200" dirty="0"/>
        </a:p>
      </dsp:txBody>
      <dsp:txXfrm>
        <a:off x="0" y="2506222"/>
        <a:ext cx="10729111" cy="414000"/>
      </dsp:txXfrm>
    </dsp:sp>
    <dsp:sp modelId="{A57D4A71-0B0E-41D8-9670-825AC110EC28}">
      <dsp:nvSpPr>
        <dsp:cNvPr id="0" name=""/>
        <dsp:cNvSpPr/>
      </dsp:nvSpPr>
      <dsp:spPr>
        <a:xfrm>
          <a:off x="0" y="2920222"/>
          <a:ext cx="10729111" cy="5996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smtClean="0"/>
            <a:t>Tüm popülasyonun taranması henüz önerilmiyor</a:t>
          </a:r>
          <a:endParaRPr lang="tr-TR" sz="2500" kern="1200"/>
        </a:p>
      </dsp:txBody>
      <dsp:txXfrm>
        <a:off x="0" y="2920222"/>
        <a:ext cx="10729111" cy="599625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D129EF-42DD-42FD-9D3E-7AE8B01EAE28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500" b="1" kern="1200" dirty="0" smtClean="0"/>
            <a:t>Kimler ÇH açısından taranacak?</a:t>
          </a:r>
          <a:endParaRPr lang="tr-TR" sz="5500" kern="1200" dirty="0"/>
        </a:p>
      </dsp:txBody>
      <dsp:txXfrm>
        <a:off x="0" y="3193"/>
        <a:ext cx="10515600" cy="1319175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65A380-D416-4721-96E4-4D2B450552C2}">
      <dsp:nvSpPr>
        <dsp:cNvPr id="0" name=""/>
        <dsp:cNvSpPr/>
      </dsp:nvSpPr>
      <dsp:spPr>
        <a:xfrm>
          <a:off x="0" y="36809"/>
          <a:ext cx="5316794" cy="5996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smtClean="0"/>
            <a:t>1. derece yakınlar</a:t>
          </a:r>
          <a:endParaRPr lang="tr-TR" sz="2500" kern="1200"/>
        </a:p>
      </dsp:txBody>
      <dsp:txXfrm>
        <a:off x="0" y="36809"/>
        <a:ext cx="5316794" cy="599625"/>
      </dsp:txXfrm>
    </dsp:sp>
    <dsp:sp modelId="{05F7E85A-6EC9-426E-A158-4DB01F67B5F8}">
      <dsp:nvSpPr>
        <dsp:cNvPr id="0" name=""/>
        <dsp:cNvSpPr/>
      </dsp:nvSpPr>
      <dsp:spPr>
        <a:xfrm>
          <a:off x="0" y="708434"/>
          <a:ext cx="5316794" cy="5996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smtClean="0"/>
            <a:t>Otoimmun tiroit hastalığı</a:t>
          </a:r>
          <a:endParaRPr lang="tr-TR" sz="2500" kern="1200"/>
        </a:p>
      </dsp:txBody>
      <dsp:txXfrm>
        <a:off x="0" y="708434"/>
        <a:ext cx="5316794" cy="599625"/>
      </dsp:txXfrm>
    </dsp:sp>
    <dsp:sp modelId="{B8DE0602-9533-4A36-9972-0B30127ED672}">
      <dsp:nvSpPr>
        <dsp:cNvPr id="0" name=""/>
        <dsp:cNvSpPr/>
      </dsp:nvSpPr>
      <dsp:spPr>
        <a:xfrm>
          <a:off x="0" y="1380059"/>
          <a:ext cx="5316794" cy="5996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smtClean="0"/>
            <a:t>Dermatitis herpetiformis</a:t>
          </a:r>
          <a:endParaRPr lang="tr-TR" sz="2500" kern="1200"/>
        </a:p>
      </dsp:txBody>
      <dsp:txXfrm>
        <a:off x="0" y="1380059"/>
        <a:ext cx="5316794" cy="599625"/>
      </dsp:txXfrm>
    </dsp:sp>
    <dsp:sp modelId="{F44BD619-3323-4175-8A3D-85E3D6310501}">
      <dsp:nvSpPr>
        <dsp:cNvPr id="0" name=""/>
        <dsp:cNvSpPr/>
      </dsp:nvSpPr>
      <dsp:spPr>
        <a:xfrm>
          <a:off x="0" y="2051684"/>
          <a:ext cx="5316794" cy="5996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smtClean="0"/>
            <a:t>Down ve Turner sendromu</a:t>
          </a:r>
          <a:endParaRPr lang="tr-TR" sz="2500" kern="1200"/>
        </a:p>
      </dsp:txBody>
      <dsp:txXfrm>
        <a:off x="0" y="2051684"/>
        <a:ext cx="5316794" cy="599625"/>
      </dsp:txXfrm>
    </dsp:sp>
    <dsp:sp modelId="{47DC91A1-1C9E-4F30-8321-3C7DE60B400C}">
      <dsp:nvSpPr>
        <dsp:cNvPr id="0" name=""/>
        <dsp:cNvSpPr/>
      </dsp:nvSpPr>
      <dsp:spPr>
        <a:xfrm>
          <a:off x="0" y="2723309"/>
          <a:ext cx="5316794" cy="5996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smtClean="0"/>
            <a:t>Selektif IgA eksikliği</a:t>
          </a:r>
          <a:endParaRPr lang="tr-TR" sz="2500" kern="1200"/>
        </a:p>
      </dsp:txBody>
      <dsp:txXfrm>
        <a:off x="0" y="2723309"/>
        <a:ext cx="5316794" cy="599625"/>
      </dsp:txXfrm>
    </dsp:sp>
    <dsp:sp modelId="{46D12CE2-C4E6-4281-BE86-EEB0714739EF}">
      <dsp:nvSpPr>
        <dsp:cNvPr id="0" name=""/>
        <dsp:cNvSpPr/>
      </dsp:nvSpPr>
      <dsp:spPr>
        <a:xfrm>
          <a:off x="0" y="3394934"/>
          <a:ext cx="5316794" cy="5996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smtClean="0"/>
            <a:t>Oral tedaviye yanıtsız Fe eksikliği</a:t>
          </a:r>
          <a:endParaRPr lang="tr-TR" sz="2500" kern="1200"/>
        </a:p>
      </dsp:txBody>
      <dsp:txXfrm>
        <a:off x="0" y="3394934"/>
        <a:ext cx="5316794" cy="599625"/>
      </dsp:txXfrm>
    </dsp:sp>
    <dsp:sp modelId="{376C28A1-F0FD-49BF-849F-D61502A6648C}">
      <dsp:nvSpPr>
        <dsp:cNvPr id="0" name=""/>
        <dsp:cNvSpPr/>
      </dsp:nvSpPr>
      <dsp:spPr>
        <a:xfrm>
          <a:off x="0" y="4066559"/>
          <a:ext cx="5316794" cy="5996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smtClean="0"/>
            <a:t>Tip 1 diyabet</a:t>
          </a:r>
          <a:endParaRPr lang="tr-TR" sz="2500" kern="1200"/>
        </a:p>
      </dsp:txBody>
      <dsp:txXfrm>
        <a:off x="0" y="4066559"/>
        <a:ext cx="5316794" cy="599625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8F0122-CBD2-4B50-ACA4-C0FDC299DC31}">
      <dsp:nvSpPr>
        <dsp:cNvPr id="0" name=""/>
        <dsp:cNvSpPr/>
      </dsp:nvSpPr>
      <dsp:spPr>
        <a:xfrm>
          <a:off x="0" y="260"/>
          <a:ext cx="7840133" cy="10313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300" b="1" kern="1200" dirty="0" err="1" smtClean="0"/>
            <a:t>Serolojik</a:t>
          </a:r>
          <a:r>
            <a:rPr lang="tr-TR" sz="4300" b="1" kern="1200" dirty="0" smtClean="0"/>
            <a:t> testler</a:t>
          </a:r>
          <a:endParaRPr lang="tr-TR" sz="4300" kern="1200" dirty="0"/>
        </a:p>
      </dsp:txBody>
      <dsp:txXfrm>
        <a:off x="0" y="260"/>
        <a:ext cx="7840133" cy="1031354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5A6FE5-DA7A-4D9F-B9A2-6CA3C6151461}">
      <dsp:nvSpPr>
        <dsp:cNvPr id="0" name=""/>
        <dsp:cNvSpPr/>
      </dsp:nvSpPr>
      <dsp:spPr>
        <a:xfrm>
          <a:off x="0" y="0"/>
          <a:ext cx="11077403" cy="599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Bağ dokusu bileşenlerine karşı oluşan antikorlar</a:t>
          </a:r>
          <a:endParaRPr lang="tr-TR" sz="2400" kern="1200" dirty="0"/>
        </a:p>
      </dsp:txBody>
      <dsp:txXfrm>
        <a:off x="0" y="0"/>
        <a:ext cx="11077403" cy="599040"/>
      </dsp:txXfrm>
    </dsp:sp>
    <dsp:sp modelId="{4E213DCB-384E-45FE-B424-703C3CC95C85}">
      <dsp:nvSpPr>
        <dsp:cNvPr id="0" name=""/>
        <dsp:cNvSpPr/>
      </dsp:nvSpPr>
      <dsp:spPr>
        <a:xfrm>
          <a:off x="0" y="620560"/>
          <a:ext cx="11077403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1708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400" b="1" kern="1200" smtClean="0"/>
            <a:t>Doku transglutaminaz (TTG) ve endomisyal antikor (EMA)</a:t>
          </a:r>
          <a:endParaRPr lang="tr-TR" sz="2400" kern="1200"/>
        </a:p>
      </dsp:txBody>
      <dsp:txXfrm>
        <a:off x="0" y="620560"/>
        <a:ext cx="11077403" cy="529920"/>
      </dsp:txXfrm>
    </dsp:sp>
    <dsp:sp modelId="{0A91BBFB-B4BB-4C4F-ABA0-F0216EF64235}">
      <dsp:nvSpPr>
        <dsp:cNvPr id="0" name=""/>
        <dsp:cNvSpPr/>
      </dsp:nvSpPr>
      <dsp:spPr>
        <a:xfrm>
          <a:off x="0" y="1150480"/>
          <a:ext cx="11077403" cy="599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smtClean="0"/>
            <a:t>Gluten bileşenlerine karşı oluşan antikorlar</a:t>
          </a:r>
          <a:endParaRPr lang="tr-TR" sz="2400" kern="1200"/>
        </a:p>
      </dsp:txBody>
      <dsp:txXfrm>
        <a:off x="0" y="1150480"/>
        <a:ext cx="11077403" cy="599040"/>
      </dsp:txXfrm>
    </dsp:sp>
    <dsp:sp modelId="{C339FC39-B09D-4EAD-8061-0EE9E5B00B1D}">
      <dsp:nvSpPr>
        <dsp:cNvPr id="0" name=""/>
        <dsp:cNvSpPr/>
      </dsp:nvSpPr>
      <dsp:spPr>
        <a:xfrm>
          <a:off x="0" y="1749520"/>
          <a:ext cx="11077403" cy="811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1708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400" b="1" kern="1200" dirty="0" smtClean="0"/>
            <a:t>D</a:t>
          </a:r>
          <a:r>
            <a:rPr lang="en-US" sz="2400" b="1" kern="1200" dirty="0" err="1" smtClean="0"/>
            <a:t>eamid</a:t>
          </a:r>
          <a:r>
            <a:rPr lang="tr-TR" sz="2400" b="1" kern="1200" dirty="0" smtClean="0"/>
            <a:t>e g</a:t>
          </a:r>
          <a:r>
            <a:rPr lang="en-US" sz="2400" b="1" kern="1200" dirty="0" err="1" smtClean="0"/>
            <a:t>liadin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pepti</a:t>
          </a:r>
          <a:r>
            <a:rPr lang="tr-TR" sz="2400" b="1" kern="1200" dirty="0" smtClean="0"/>
            <a:t>t (DPG)</a:t>
          </a:r>
          <a:endParaRPr lang="tr-TR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400" b="1" kern="1200" dirty="0" smtClean="0"/>
            <a:t>A</a:t>
          </a:r>
          <a:r>
            <a:rPr lang="en-US" sz="2400" b="1" kern="1200" dirty="0" err="1" smtClean="0"/>
            <a:t>nti-gliadin</a:t>
          </a:r>
          <a:r>
            <a:rPr lang="en-US" sz="2400" b="1" kern="1200" dirty="0" smtClean="0"/>
            <a:t> anti</a:t>
          </a:r>
          <a:r>
            <a:rPr lang="tr-TR" sz="2400" b="1" kern="1200" dirty="0" smtClean="0"/>
            <a:t>korlar </a:t>
          </a:r>
          <a:r>
            <a:rPr lang="en-US" sz="2400" b="1" kern="1200" dirty="0" smtClean="0"/>
            <a:t>(AGA)</a:t>
          </a:r>
          <a:r>
            <a:rPr lang="tr-TR" sz="2400" b="1" kern="1200" dirty="0" smtClean="0"/>
            <a:t> kullanılmıyor: </a:t>
          </a:r>
          <a:r>
            <a:rPr lang="tr-TR" sz="1800" b="1" kern="1200" dirty="0" smtClean="0"/>
            <a:t>düşük </a:t>
          </a:r>
          <a:r>
            <a:rPr lang="tr-TR" sz="1800" b="1" kern="1200" dirty="0" err="1" smtClean="0"/>
            <a:t>sensivite</a:t>
          </a:r>
          <a:r>
            <a:rPr lang="tr-TR" sz="1800" b="1" kern="1200" dirty="0" smtClean="0"/>
            <a:t> (%</a:t>
          </a:r>
          <a:r>
            <a:rPr lang="en-US" sz="1800" b="1" kern="1200" dirty="0" smtClean="0"/>
            <a:t>80)</a:t>
          </a:r>
          <a:r>
            <a:rPr lang="tr-TR" sz="1800" b="1" kern="1200" dirty="0" smtClean="0"/>
            <a:t>, </a:t>
          </a:r>
          <a:r>
            <a:rPr lang="tr-TR" sz="1800" b="1" kern="1200" dirty="0" err="1" smtClean="0"/>
            <a:t>spesifisite</a:t>
          </a:r>
          <a:r>
            <a:rPr lang="tr-TR" sz="1800" b="1" kern="1200" dirty="0" smtClean="0"/>
            <a:t> </a:t>
          </a:r>
          <a:r>
            <a:rPr lang="en-US" sz="1800" b="1" kern="1200" dirty="0" smtClean="0"/>
            <a:t>(</a:t>
          </a:r>
          <a:r>
            <a:rPr lang="tr-TR" sz="1800" b="1" kern="1200" dirty="0" smtClean="0"/>
            <a:t>%</a:t>
          </a:r>
          <a:r>
            <a:rPr lang="en-US" sz="1800" b="1" kern="1200" dirty="0" smtClean="0"/>
            <a:t>80–90)</a:t>
          </a:r>
          <a:endParaRPr lang="tr-TR" sz="1800" kern="1200" dirty="0"/>
        </a:p>
      </dsp:txBody>
      <dsp:txXfrm>
        <a:off x="0" y="1749520"/>
        <a:ext cx="11077403" cy="811440"/>
      </dsp:txXfrm>
    </dsp:sp>
    <dsp:sp modelId="{2F5BC6FE-AC6A-4A28-9DF0-FE10EADB1F21}">
      <dsp:nvSpPr>
        <dsp:cNvPr id="0" name=""/>
        <dsp:cNvSpPr/>
      </dsp:nvSpPr>
      <dsp:spPr>
        <a:xfrm>
          <a:off x="0" y="2560959"/>
          <a:ext cx="11077403" cy="599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Serum </a:t>
          </a:r>
          <a:r>
            <a:rPr lang="tr-TR" sz="2400" b="1" kern="1200" dirty="0" err="1" smtClean="0"/>
            <a:t>IgA</a:t>
          </a:r>
          <a:r>
            <a:rPr lang="tr-TR" sz="2400" b="1" kern="1200" dirty="0" smtClean="0"/>
            <a:t> düzeyi</a:t>
          </a:r>
          <a:endParaRPr lang="tr-TR" sz="2400" kern="1200" dirty="0"/>
        </a:p>
      </dsp:txBody>
      <dsp:txXfrm>
        <a:off x="0" y="2560959"/>
        <a:ext cx="11077403" cy="599040"/>
      </dsp:txXfrm>
    </dsp:sp>
    <dsp:sp modelId="{FCA6739A-B26E-41BA-B0FA-E011B0511EA0}">
      <dsp:nvSpPr>
        <dsp:cNvPr id="0" name=""/>
        <dsp:cNvSpPr/>
      </dsp:nvSpPr>
      <dsp:spPr>
        <a:xfrm>
          <a:off x="0" y="3159999"/>
          <a:ext cx="11077403" cy="811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1708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400" b="1" kern="1200" dirty="0" err="1" smtClean="0"/>
            <a:t>Selektif</a:t>
          </a:r>
          <a:r>
            <a:rPr lang="tr-TR" sz="2400" b="1" kern="1200" dirty="0" smtClean="0"/>
            <a:t> </a:t>
          </a:r>
          <a:r>
            <a:rPr lang="tr-TR" sz="2400" b="1" kern="1200" dirty="0" err="1" smtClean="0"/>
            <a:t>IgA</a:t>
          </a:r>
          <a:r>
            <a:rPr lang="tr-TR" sz="2400" b="1" kern="1200" dirty="0" smtClean="0"/>
            <a:t> eksikliği </a:t>
          </a:r>
          <a:r>
            <a:rPr lang="tr-TR" sz="2400" b="1" kern="1200" dirty="0" err="1" smtClean="0"/>
            <a:t>ÇH’da</a:t>
          </a:r>
          <a:r>
            <a:rPr lang="tr-TR" sz="2400" b="1" kern="1200" dirty="0" smtClean="0"/>
            <a:t> %2-3, popülasyonda %</a:t>
          </a:r>
          <a:r>
            <a:rPr lang="en-US" sz="2400" b="1" kern="1200" dirty="0" smtClean="0"/>
            <a:t>0.002</a:t>
          </a:r>
          <a:r>
            <a:rPr lang="tr-TR" sz="2400" b="1" kern="1200" dirty="0" smtClean="0"/>
            <a:t> (</a:t>
          </a:r>
          <a:r>
            <a:rPr lang="tr-TR" sz="2400" b="1" kern="1200" dirty="0" err="1" smtClean="0"/>
            <a:t>IgA</a:t>
          </a:r>
          <a:r>
            <a:rPr lang="tr-TR" sz="2400" b="1" kern="1200" dirty="0" smtClean="0"/>
            <a:t> eksikliğinde ÇH %8.7)</a:t>
          </a:r>
          <a:endParaRPr lang="tr-TR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400" b="1" kern="1200" dirty="0" smtClean="0"/>
            <a:t>Eksikliği </a:t>
          </a:r>
          <a:r>
            <a:rPr lang="tr-TR" sz="2400" b="1" kern="1200" dirty="0" err="1" smtClean="0"/>
            <a:t>IgA</a:t>
          </a:r>
          <a:r>
            <a:rPr lang="tr-TR" sz="2400" b="1" kern="1200" dirty="0" smtClean="0"/>
            <a:t> testlerinin güvenilirliğini azaltır-</a:t>
          </a:r>
          <a:r>
            <a:rPr lang="tr-TR" sz="2400" b="1" kern="1200" dirty="0" err="1" smtClean="0"/>
            <a:t>IgG</a:t>
          </a:r>
          <a:r>
            <a:rPr lang="tr-TR" sz="2400" b="1" kern="1200" dirty="0" smtClean="0"/>
            <a:t> tipi antikorlar (%90) kullanılır</a:t>
          </a:r>
          <a:endParaRPr lang="tr-TR" sz="2400" kern="1200" dirty="0"/>
        </a:p>
      </dsp:txBody>
      <dsp:txXfrm>
        <a:off x="0" y="3159999"/>
        <a:ext cx="11077403" cy="811440"/>
      </dsp:txXfrm>
    </dsp:sp>
    <dsp:sp modelId="{C4EDD89A-2465-41BD-B71D-37745D8A35DA}">
      <dsp:nvSpPr>
        <dsp:cNvPr id="0" name=""/>
        <dsp:cNvSpPr/>
      </dsp:nvSpPr>
      <dsp:spPr>
        <a:xfrm>
          <a:off x="0" y="3971440"/>
          <a:ext cx="11077403" cy="599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En güvenilir test EMA-</a:t>
          </a:r>
          <a:r>
            <a:rPr lang="tr-TR" sz="2400" b="1" kern="1200" dirty="0" err="1" smtClean="0"/>
            <a:t>IgA</a:t>
          </a:r>
          <a:r>
            <a:rPr lang="tr-TR" sz="2400" b="1" kern="1200" dirty="0" smtClean="0"/>
            <a:t> ancak en çok kullanılan TTG </a:t>
          </a:r>
          <a:r>
            <a:rPr lang="tr-TR" sz="2400" b="1" kern="1200" dirty="0" err="1" smtClean="0"/>
            <a:t>IgA</a:t>
          </a:r>
          <a:r>
            <a:rPr lang="tr-TR" sz="2400" b="1" kern="1200" dirty="0" smtClean="0"/>
            <a:t> </a:t>
          </a:r>
          <a:endParaRPr lang="tr-TR" sz="2400" b="1" kern="1200" dirty="0"/>
        </a:p>
      </dsp:txBody>
      <dsp:txXfrm>
        <a:off x="0" y="3971440"/>
        <a:ext cx="11077403" cy="599040"/>
      </dsp:txXfrm>
    </dsp:sp>
    <dsp:sp modelId="{2A986687-58CC-47FD-84BC-EDD75A5EAB50}">
      <dsp:nvSpPr>
        <dsp:cNvPr id="0" name=""/>
        <dsp:cNvSpPr/>
      </dsp:nvSpPr>
      <dsp:spPr>
        <a:xfrm>
          <a:off x="0" y="4662640"/>
          <a:ext cx="11077403" cy="599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smtClean="0"/>
            <a:t>Testten en az 2 hafta öncesine kadar gluten alınıyor olmalıdır</a:t>
          </a:r>
          <a:endParaRPr lang="tr-TR" sz="2400" kern="1200"/>
        </a:p>
      </dsp:txBody>
      <dsp:txXfrm>
        <a:off x="0" y="4662640"/>
        <a:ext cx="11077403" cy="599040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A7AFFC-F43A-4A22-8D9C-7E78782EC4CE}">
      <dsp:nvSpPr>
        <dsp:cNvPr id="0" name=""/>
        <dsp:cNvSpPr/>
      </dsp:nvSpPr>
      <dsp:spPr>
        <a:xfrm>
          <a:off x="0" y="0"/>
          <a:ext cx="7598918" cy="131917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500" b="1" kern="1200" dirty="0" smtClean="0"/>
            <a:t>Genetik test</a:t>
          </a:r>
          <a:endParaRPr lang="tr-TR" sz="5500" kern="1200" dirty="0"/>
        </a:p>
      </dsp:txBody>
      <dsp:txXfrm>
        <a:off x="0" y="0"/>
        <a:ext cx="7598918" cy="1319175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9A7812-D14D-44E8-9976-3CCCC2838345}">
      <dsp:nvSpPr>
        <dsp:cNvPr id="0" name=""/>
        <dsp:cNvSpPr/>
      </dsp:nvSpPr>
      <dsp:spPr>
        <a:xfrm>
          <a:off x="0" y="15433"/>
          <a:ext cx="11928231" cy="71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Class II </a:t>
          </a:r>
          <a:r>
            <a:rPr lang="tr-TR" sz="2400" b="1" kern="1200" dirty="0" err="1" smtClean="0"/>
            <a:t>heterodimerleri</a:t>
          </a:r>
          <a:r>
            <a:rPr lang="tr-TR" sz="2400" b="1" kern="1200" dirty="0" smtClean="0"/>
            <a:t> kodlayan genler:</a:t>
          </a:r>
          <a:r>
            <a:rPr lang="en-US" sz="2400" b="1" i="1" kern="1200" dirty="0" smtClean="0"/>
            <a:t>HLA </a:t>
          </a:r>
          <a:r>
            <a:rPr lang="en-US" sz="2400" b="1" kern="1200" dirty="0" smtClean="0"/>
            <a:t>(human leukocyte</a:t>
          </a:r>
          <a:r>
            <a:rPr lang="tr-TR" sz="2400" b="1" kern="1200" dirty="0" smtClean="0"/>
            <a:t> </a:t>
          </a:r>
          <a:r>
            <a:rPr lang="tr-TR" sz="2400" b="1" kern="1200" dirty="0" err="1" smtClean="0"/>
            <a:t>antigen</a:t>
          </a:r>
          <a:r>
            <a:rPr lang="tr-TR" sz="2400" b="1" kern="1200" dirty="0" smtClean="0"/>
            <a:t>)-</a:t>
          </a:r>
          <a:r>
            <a:rPr lang="tr-TR" sz="2400" b="1" i="1" kern="1200" dirty="0" smtClean="0"/>
            <a:t>DQ2 </a:t>
          </a:r>
          <a:r>
            <a:rPr lang="tr-TR" sz="2400" b="1" i="0" kern="1200" dirty="0" smtClean="0"/>
            <a:t>veya</a:t>
          </a:r>
          <a:r>
            <a:rPr lang="tr-TR" sz="2400" b="1" i="1" kern="1200" dirty="0" smtClean="0"/>
            <a:t> </a:t>
          </a:r>
          <a:r>
            <a:rPr lang="tr-TR" sz="2400" b="1" kern="1200" dirty="0" smtClean="0"/>
            <a:t>HLA-</a:t>
          </a:r>
          <a:r>
            <a:rPr lang="tr-TR" sz="2400" b="1" i="1" kern="1200" dirty="0" smtClean="0"/>
            <a:t>DQ8</a:t>
          </a:r>
          <a:endParaRPr lang="tr-TR" sz="2400" b="1" kern="1200" dirty="0"/>
        </a:p>
      </dsp:txBody>
      <dsp:txXfrm>
        <a:off x="0" y="15433"/>
        <a:ext cx="11928231" cy="711360"/>
      </dsp:txXfrm>
    </dsp:sp>
    <dsp:sp modelId="{CC30ACBF-73EF-43D5-BE48-2382F37680EE}">
      <dsp:nvSpPr>
        <dsp:cNvPr id="0" name=""/>
        <dsp:cNvSpPr/>
      </dsp:nvSpPr>
      <dsp:spPr>
        <a:xfrm>
          <a:off x="0" y="836233"/>
          <a:ext cx="11928231" cy="71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 dirty="0" smtClean="0"/>
            <a:t>HLA</a:t>
          </a:r>
          <a:r>
            <a:rPr lang="en-US" sz="2400" b="1" kern="1200" dirty="0" smtClean="0"/>
            <a:t>-</a:t>
          </a:r>
          <a:r>
            <a:rPr lang="en-US" sz="2400" b="1" i="1" kern="1200" dirty="0" smtClean="0"/>
            <a:t>DQ2/</a:t>
          </a:r>
          <a:r>
            <a:rPr lang="en-US" sz="2400" b="1" kern="1200" dirty="0" smtClean="0"/>
            <a:t>-</a:t>
          </a:r>
          <a:r>
            <a:rPr lang="en-US" sz="2400" b="1" i="1" kern="1200" dirty="0" smtClean="0"/>
            <a:t>DQ8 </a:t>
          </a:r>
          <a:r>
            <a:rPr lang="en-US" sz="2400" b="1" kern="1200" dirty="0" smtClean="0"/>
            <a:t>gen</a:t>
          </a:r>
          <a:r>
            <a:rPr lang="tr-TR" sz="2400" b="1" kern="1200" dirty="0" err="1" smtClean="0"/>
            <a:t>leri</a:t>
          </a:r>
          <a:r>
            <a:rPr lang="tr-TR" sz="2400" b="1" kern="1200" dirty="0" smtClean="0"/>
            <a:t> gerekli ancak yeterli değil-toplumun %30-40’ında bulunur</a:t>
          </a:r>
          <a:endParaRPr lang="tr-TR" sz="2400" b="1" kern="1200" dirty="0"/>
        </a:p>
      </dsp:txBody>
      <dsp:txXfrm>
        <a:off x="0" y="836233"/>
        <a:ext cx="11928231" cy="711360"/>
      </dsp:txXfrm>
    </dsp:sp>
    <dsp:sp modelId="{B6B2B903-0141-4A61-904E-2B787A303109}">
      <dsp:nvSpPr>
        <dsp:cNvPr id="0" name=""/>
        <dsp:cNvSpPr/>
      </dsp:nvSpPr>
      <dsp:spPr>
        <a:xfrm>
          <a:off x="0" y="1657034"/>
          <a:ext cx="11928231" cy="71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Tanıdaki değeri dışlama anlamındadır-ikisi de negatif ise hastalık gelişme riski çok düşük</a:t>
          </a:r>
          <a:endParaRPr lang="tr-TR" sz="2400" b="1" kern="1200" dirty="0"/>
        </a:p>
      </dsp:txBody>
      <dsp:txXfrm>
        <a:off x="0" y="1657034"/>
        <a:ext cx="11928231" cy="711360"/>
      </dsp:txXfrm>
    </dsp:sp>
    <dsp:sp modelId="{09BD58C4-0BE4-4725-BD4E-62A86B55448A}">
      <dsp:nvSpPr>
        <dsp:cNvPr id="0" name=""/>
        <dsp:cNvSpPr/>
      </dsp:nvSpPr>
      <dsp:spPr>
        <a:xfrm>
          <a:off x="0" y="2477834"/>
          <a:ext cx="11928231" cy="71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ESPGHAN 2020 önerileri:</a:t>
          </a:r>
          <a:endParaRPr lang="tr-TR" sz="2400" b="1" kern="1200" dirty="0"/>
        </a:p>
      </dsp:txBody>
      <dsp:txXfrm>
        <a:off x="0" y="2477834"/>
        <a:ext cx="11928231" cy="711360"/>
      </dsp:txXfrm>
    </dsp:sp>
    <dsp:sp modelId="{E82309CF-8FD4-41AE-8470-734E4C3BAB67}">
      <dsp:nvSpPr>
        <dsp:cNvPr id="0" name=""/>
        <dsp:cNvSpPr/>
      </dsp:nvSpPr>
      <dsp:spPr>
        <a:xfrm>
          <a:off x="0" y="3189194"/>
          <a:ext cx="11928231" cy="1651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8721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400" b="1" kern="1200" dirty="0" err="1" smtClean="0"/>
            <a:t>Asemptomatik</a:t>
          </a:r>
          <a:r>
            <a:rPr lang="tr-TR" sz="2400" b="1" kern="1200" dirty="0" smtClean="0"/>
            <a:t> olup TTGA&gt;10 kat olanlarda HLA gereksiz</a:t>
          </a:r>
          <a:endParaRPr lang="tr-TR" sz="2400" b="1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400" b="1" kern="1200" dirty="0" err="1" smtClean="0"/>
            <a:t>Komorbid</a:t>
          </a:r>
          <a:r>
            <a:rPr lang="tr-TR" sz="2400" b="1" kern="1200" dirty="0" smtClean="0"/>
            <a:t> hastalıklarda HLA tipleme mümkünse yapılsın</a:t>
          </a:r>
          <a:endParaRPr lang="tr-TR" sz="2400" b="1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400" b="1" kern="1200" dirty="0" smtClean="0"/>
            <a:t>Negatiflik hastalık ihtimalini çok düşürür</a:t>
          </a:r>
          <a:endParaRPr lang="tr-TR" sz="2400" b="1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400" b="1" kern="1200" dirty="0" smtClean="0"/>
            <a:t>T1DM’de maliyet etkin değil: </a:t>
          </a:r>
          <a:r>
            <a:rPr lang="en-US" sz="2400" b="1" kern="1200" dirty="0" smtClean="0"/>
            <a:t>HLA-DQ2/-DQ8 </a:t>
          </a:r>
          <a:r>
            <a:rPr lang="en-US" sz="2400" b="1" kern="1200" dirty="0" err="1" smtClean="0"/>
            <a:t>heteroz</a:t>
          </a:r>
          <a:r>
            <a:rPr lang="tr-TR" sz="2400" b="1" kern="1200" dirty="0" err="1" smtClean="0"/>
            <a:t>igotluk</a:t>
          </a:r>
          <a:r>
            <a:rPr lang="tr-TR" sz="2400" b="1" kern="1200" dirty="0" smtClean="0"/>
            <a:t> %30-86 </a:t>
          </a:r>
          <a:endParaRPr lang="tr-TR" sz="2400" b="1" kern="1200" dirty="0"/>
        </a:p>
      </dsp:txBody>
      <dsp:txXfrm>
        <a:off x="0" y="3189194"/>
        <a:ext cx="11928231" cy="1651859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E23F5A-F3AE-4ED9-8C5B-E4BDBB66DEF8}">
      <dsp:nvSpPr>
        <dsp:cNvPr id="0" name=""/>
        <dsp:cNvSpPr/>
      </dsp:nvSpPr>
      <dsp:spPr>
        <a:xfrm>
          <a:off x="0" y="6387"/>
          <a:ext cx="5837903" cy="131917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500" b="1" kern="1200" dirty="0" err="1" smtClean="0"/>
            <a:t>Çölyak</a:t>
          </a:r>
          <a:r>
            <a:rPr lang="tr-TR" sz="5500" b="1" kern="1200" dirty="0" smtClean="0"/>
            <a:t> buzdağı</a:t>
          </a:r>
          <a:endParaRPr lang="tr-TR" sz="5500" kern="1200" dirty="0"/>
        </a:p>
      </dsp:txBody>
      <dsp:txXfrm>
        <a:off x="0" y="6387"/>
        <a:ext cx="5837903" cy="1319175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EDF29B-1D8E-44F8-B685-7906118FC53A}">
      <dsp:nvSpPr>
        <dsp:cNvPr id="0" name=""/>
        <dsp:cNvSpPr/>
      </dsp:nvSpPr>
      <dsp:spPr>
        <a:xfrm>
          <a:off x="0" y="23268"/>
          <a:ext cx="11799877" cy="842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/>
            <a:t>Halen daha birçok olgu tanı alamıyor (</a:t>
          </a:r>
          <a:r>
            <a:rPr lang="tr-TR" sz="2800" b="1" kern="1200" dirty="0" err="1" smtClean="0"/>
            <a:t>Asemptomatik</a:t>
          </a:r>
          <a:r>
            <a:rPr lang="tr-TR" sz="2800" b="1" kern="1200" dirty="0" smtClean="0"/>
            <a:t>/</a:t>
          </a:r>
          <a:r>
            <a:rPr lang="tr-TR" sz="2800" b="1" kern="1200" dirty="0" err="1" smtClean="0"/>
            <a:t>atipik</a:t>
          </a:r>
          <a:r>
            <a:rPr lang="tr-TR" sz="2800" b="1" kern="1200" dirty="0" smtClean="0"/>
            <a:t>)</a:t>
          </a:r>
          <a:endParaRPr lang="tr-TR" sz="2800" kern="1200" dirty="0"/>
        </a:p>
      </dsp:txBody>
      <dsp:txXfrm>
        <a:off x="0" y="23268"/>
        <a:ext cx="11799877" cy="842400"/>
      </dsp:txXfrm>
    </dsp:sp>
    <dsp:sp modelId="{164B61B8-22BB-4FD4-8065-F0B8549C9B0E}">
      <dsp:nvSpPr>
        <dsp:cNvPr id="0" name=""/>
        <dsp:cNvSpPr/>
      </dsp:nvSpPr>
      <dsp:spPr>
        <a:xfrm>
          <a:off x="0" y="995268"/>
          <a:ext cx="11799877" cy="842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/>
            <a:t>Komplikasyonlarla tanı alabilir (</a:t>
          </a:r>
          <a:r>
            <a:rPr lang="tr-TR" sz="2800" b="1" kern="1200" dirty="0" err="1" smtClean="0"/>
            <a:t>osteopeni</a:t>
          </a:r>
          <a:r>
            <a:rPr lang="tr-TR" sz="2800" b="1" kern="1200" dirty="0" smtClean="0"/>
            <a:t>, osteoporoz, Fe eksiliği, </a:t>
          </a:r>
          <a:r>
            <a:rPr lang="tr-TR" sz="2800" b="1" kern="1200" dirty="0" err="1" smtClean="0"/>
            <a:t>malignite</a:t>
          </a:r>
          <a:r>
            <a:rPr lang="tr-TR" sz="2800" b="1" kern="1200" dirty="0" smtClean="0"/>
            <a:t>)</a:t>
          </a:r>
          <a:endParaRPr lang="tr-TR" sz="2800" kern="1200" dirty="0"/>
        </a:p>
      </dsp:txBody>
      <dsp:txXfrm>
        <a:off x="0" y="995268"/>
        <a:ext cx="11799877" cy="842400"/>
      </dsp:txXfrm>
    </dsp:sp>
    <dsp:sp modelId="{376C6E33-FA8F-4FBB-8BB7-AC4F3C39AFB9}">
      <dsp:nvSpPr>
        <dsp:cNvPr id="0" name=""/>
        <dsp:cNvSpPr/>
      </dsp:nvSpPr>
      <dsp:spPr>
        <a:xfrm>
          <a:off x="0" y="1967268"/>
          <a:ext cx="11799877" cy="842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/>
            <a:t>T1DM eşlikli ÇH da buzdağının görünmeyen parçası</a:t>
          </a:r>
          <a:endParaRPr lang="tr-TR" sz="2800" kern="1200" dirty="0"/>
        </a:p>
      </dsp:txBody>
      <dsp:txXfrm>
        <a:off x="0" y="1967268"/>
        <a:ext cx="11799877" cy="842400"/>
      </dsp:txXfrm>
    </dsp:sp>
    <dsp:sp modelId="{4FDCEF41-57E7-4871-9E5D-4FF061CDB123}">
      <dsp:nvSpPr>
        <dsp:cNvPr id="0" name=""/>
        <dsp:cNvSpPr/>
      </dsp:nvSpPr>
      <dsp:spPr>
        <a:xfrm>
          <a:off x="0" y="2809668"/>
          <a:ext cx="11799877" cy="954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4646" tIns="35560" rIns="199136" bIns="3556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800" b="1" kern="1200" dirty="0" smtClean="0"/>
            <a:t>Taramazsanız bulamazsınız!!!</a:t>
          </a:r>
          <a:endParaRPr lang="tr-TR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800" b="1" kern="1200" dirty="0" smtClean="0"/>
            <a:t>1/3’ünde ÇH tanısı öncesi 5 yıl içinde tanınmayan semptomlar oluyor?</a:t>
          </a:r>
          <a:endParaRPr lang="tr-TR" sz="2800" kern="1200" dirty="0"/>
        </a:p>
      </dsp:txBody>
      <dsp:txXfrm>
        <a:off x="0" y="2809668"/>
        <a:ext cx="11799877" cy="954787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502FC2-3EB7-488A-8B9B-D2D04981B6A4}">
      <dsp:nvSpPr>
        <dsp:cNvPr id="0" name=""/>
        <dsp:cNvSpPr/>
      </dsp:nvSpPr>
      <dsp:spPr>
        <a:xfrm>
          <a:off x="0" y="51"/>
          <a:ext cx="9417119" cy="93129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b="1" kern="1200" dirty="0" smtClean="0"/>
            <a:t>Diyabetli çocuklarda ÇH klinik bulguları</a:t>
          </a:r>
          <a:endParaRPr lang="tr-TR" sz="4000" kern="1200" dirty="0"/>
        </a:p>
      </dsp:txBody>
      <dsp:txXfrm>
        <a:off x="0" y="51"/>
        <a:ext cx="9417119" cy="93129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C403DF-E74F-474A-9016-D09454621571}">
      <dsp:nvSpPr>
        <dsp:cNvPr id="0" name=""/>
        <dsp:cNvSpPr/>
      </dsp:nvSpPr>
      <dsp:spPr>
        <a:xfrm>
          <a:off x="0" y="3193"/>
          <a:ext cx="6951785" cy="131917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500" b="1" kern="1200" dirty="0" smtClean="0"/>
            <a:t>Birliktelik tarihçesi</a:t>
          </a:r>
          <a:endParaRPr lang="tr-TR" sz="5500" b="1" kern="1200" dirty="0"/>
        </a:p>
      </dsp:txBody>
      <dsp:txXfrm>
        <a:off x="0" y="3193"/>
        <a:ext cx="6951785" cy="1319175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4C4A87-C033-4BEE-93AA-6DF64159E940}">
      <dsp:nvSpPr>
        <dsp:cNvPr id="0" name=""/>
        <dsp:cNvSpPr/>
      </dsp:nvSpPr>
      <dsp:spPr>
        <a:xfrm>
          <a:off x="0" y="26982"/>
          <a:ext cx="7638528" cy="6236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smtClean="0"/>
            <a:t>%60-70 asemptomatik-çok hafif bulgular</a:t>
          </a:r>
          <a:endParaRPr lang="tr-TR" sz="2500" kern="1200"/>
        </a:p>
      </dsp:txBody>
      <dsp:txXfrm>
        <a:off x="0" y="26982"/>
        <a:ext cx="7638528" cy="623610"/>
      </dsp:txXfrm>
    </dsp:sp>
    <dsp:sp modelId="{A2F42590-2D2A-4894-9D51-6C9DA5E5AE6E}">
      <dsp:nvSpPr>
        <dsp:cNvPr id="0" name=""/>
        <dsp:cNvSpPr/>
      </dsp:nvSpPr>
      <dsp:spPr>
        <a:xfrm>
          <a:off x="0" y="694877"/>
          <a:ext cx="7340090" cy="6236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dirty="0" smtClean="0"/>
            <a:t>Muhtemelen tek başına ÇH olgularından daha hafif??</a:t>
          </a:r>
          <a:endParaRPr lang="tr-TR" sz="2500" kern="1200" dirty="0"/>
        </a:p>
      </dsp:txBody>
      <dsp:txXfrm>
        <a:off x="0" y="694877"/>
        <a:ext cx="7340090" cy="623610"/>
      </dsp:txXfrm>
    </dsp:sp>
    <dsp:sp modelId="{F5F74DE7-11DE-41D3-A2C1-977A5FB634E8}">
      <dsp:nvSpPr>
        <dsp:cNvPr id="0" name=""/>
        <dsp:cNvSpPr/>
      </dsp:nvSpPr>
      <dsp:spPr>
        <a:xfrm>
          <a:off x="0" y="1349082"/>
          <a:ext cx="7638528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523" tIns="31750" rIns="177800" bIns="3175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000" b="1" kern="1200" dirty="0" smtClean="0"/>
            <a:t>Ya da rutin tarandıkları için-toplumda rutin tarama yok</a:t>
          </a:r>
          <a:endParaRPr lang="tr-TR" sz="2000" kern="1200" dirty="0"/>
        </a:p>
      </dsp:txBody>
      <dsp:txXfrm>
        <a:off x="0" y="1349082"/>
        <a:ext cx="7638528" cy="430560"/>
      </dsp:txXfrm>
    </dsp:sp>
    <dsp:sp modelId="{1421C901-69C3-4BE5-900E-00957A4A5A12}">
      <dsp:nvSpPr>
        <dsp:cNvPr id="0" name=""/>
        <dsp:cNvSpPr/>
      </dsp:nvSpPr>
      <dsp:spPr>
        <a:xfrm>
          <a:off x="9815" y="1799310"/>
          <a:ext cx="7107573" cy="6236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smtClean="0"/>
            <a:t>GIS bulguları		</a:t>
          </a:r>
          <a:endParaRPr lang="tr-TR" sz="2500" kern="1200"/>
        </a:p>
      </dsp:txBody>
      <dsp:txXfrm>
        <a:off x="9815" y="1799310"/>
        <a:ext cx="7107573" cy="623610"/>
      </dsp:txXfrm>
    </dsp:sp>
    <dsp:sp modelId="{0713BCD6-38D1-47C6-B8A5-C7C35FEE6B16}">
      <dsp:nvSpPr>
        <dsp:cNvPr id="0" name=""/>
        <dsp:cNvSpPr/>
      </dsp:nvSpPr>
      <dsp:spPr>
        <a:xfrm>
          <a:off x="0" y="2403253"/>
          <a:ext cx="7638528" cy="699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523" tIns="31750" rIns="177800" bIns="3175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000" b="1" kern="1200" smtClean="0"/>
            <a:t>Karın ağrısı, distansiyon, gaz</a:t>
          </a:r>
          <a:endParaRPr lang="tr-TR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000" b="1" kern="1200" smtClean="0"/>
            <a:t>İshal, kabızlık</a:t>
          </a:r>
          <a:endParaRPr lang="tr-TR" sz="2000" kern="1200"/>
        </a:p>
      </dsp:txBody>
      <dsp:txXfrm>
        <a:off x="0" y="2403253"/>
        <a:ext cx="7638528" cy="699660"/>
      </dsp:txXfrm>
    </dsp:sp>
    <dsp:sp modelId="{3497DD7D-9504-4E18-9FE7-72DE5617EC81}">
      <dsp:nvSpPr>
        <dsp:cNvPr id="0" name=""/>
        <dsp:cNvSpPr/>
      </dsp:nvSpPr>
      <dsp:spPr>
        <a:xfrm>
          <a:off x="0" y="3102913"/>
          <a:ext cx="5318095" cy="6236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smtClean="0"/>
            <a:t>GIS dışı bulgular</a:t>
          </a:r>
          <a:endParaRPr lang="tr-TR" sz="2500" kern="1200"/>
        </a:p>
      </dsp:txBody>
      <dsp:txXfrm>
        <a:off x="0" y="3102913"/>
        <a:ext cx="5318095" cy="623610"/>
      </dsp:txXfrm>
    </dsp:sp>
    <dsp:sp modelId="{AF09DF45-65CC-46BF-B92D-F54D9624488C}">
      <dsp:nvSpPr>
        <dsp:cNvPr id="0" name=""/>
        <dsp:cNvSpPr/>
      </dsp:nvSpPr>
      <dsp:spPr>
        <a:xfrm>
          <a:off x="0" y="3726523"/>
          <a:ext cx="7638528" cy="1372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523" tIns="31750" rIns="177800" bIns="3175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000" b="1" kern="1200" smtClean="0"/>
            <a:t>Demir eksikliği</a:t>
          </a:r>
          <a:endParaRPr lang="tr-TR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000" b="1" kern="1200" smtClean="0"/>
            <a:t>Boy kısalığı-Puberte gecikmesi</a:t>
          </a:r>
          <a:endParaRPr lang="tr-TR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000" b="1" kern="1200" smtClean="0"/>
            <a:t>Osteoporoz</a:t>
          </a:r>
          <a:endParaRPr lang="tr-TR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000" b="1" kern="1200" smtClean="0"/>
            <a:t>D</a:t>
          </a:r>
          <a:r>
            <a:rPr lang="en-US" sz="2000" b="1" kern="1200" smtClean="0"/>
            <a:t>ermatitis herpetiformis</a:t>
          </a:r>
          <a:endParaRPr lang="tr-TR" sz="2000" kern="1200"/>
        </a:p>
      </dsp:txBody>
      <dsp:txXfrm>
        <a:off x="0" y="3726523"/>
        <a:ext cx="7638528" cy="1372410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333F79-1ADA-4F36-83E7-EB4AB3031C71}">
      <dsp:nvSpPr>
        <dsp:cNvPr id="0" name=""/>
        <dsp:cNvSpPr/>
      </dsp:nvSpPr>
      <dsp:spPr>
        <a:xfrm>
          <a:off x="0" y="87141"/>
          <a:ext cx="7452946" cy="11512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800" b="1" kern="1200" dirty="0" smtClean="0"/>
            <a:t>ÇH T1DM’de taranmalı mı?</a:t>
          </a:r>
          <a:endParaRPr lang="tr-TR" sz="4800" b="1" kern="1200" dirty="0"/>
        </a:p>
      </dsp:txBody>
      <dsp:txXfrm>
        <a:off x="0" y="87141"/>
        <a:ext cx="7452946" cy="1151279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7FF6A5-DE97-4E1C-B4E7-8284FE747752}">
      <dsp:nvSpPr>
        <dsp:cNvPr id="0" name=""/>
        <dsp:cNvSpPr/>
      </dsp:nvSpPr>
      <dsp:spPr>
        <a:xfrm>
          <a:off x="0" y="58089"/>
          <a:ext cx="11184667" cy="5996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dirty="0" smtClean="0"/>
            <a:t>Sıklık yüksek (%2,4-16)</a:t>
          </a:r>
          <a:endParaRPr lang="tr-TR" sz="2500" kern="1200" dirty="0"/>
        </a:p>
      </dsp:txBody>
      <dsp:txXfrm>
        <a:off x="0" y="58089"/>
        <a:ext cx="11184667" cy="599625"/>
      </dsp:txXfrm>
    </dsp:sp>
    <dsp:sp modelId="{683E77CD-2B74-4D40-BAA0-193C801D8AC9}">
      <dsp:nvSpPr>
        <dsp:cNvPr id="0" name=""/>
        <dsp:cNvSpPr/>
      </dsp:nvSpPr>
      <dsp:spPr>
        <a:xfrm>
          <a:off x="0" y="729714"/>
          <a:ext cx="11184667" cy="5996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dirty="0" smtClean="0"/>
            <a:t>Komplikasyon artışı nedeni ile tarama şart</a:t>
          </a:r>
          <a:endParaRPr lang="tr-TR" sz="2500" kern="1200" dirty="0"/>
        </a:p>
      </dsp:txBody>
      <dsp:txXfrm>
        <a:off x="0" y="729714"/>
        <a:ext cx="11184667" cy="599625"/>
      </dsp:txXfrm>
    </dsp:sp>
    <dsp:sp modelId="{C09F4C70-5C29-4FF2-86E9-B070255A90D5}">
      <dsp:nvSpPr>
        <dsp:cNvPr id="0" name=""/>
        <dsp:cNvSpPr/>
      </dsp:nvSpPr>
      <dsp:spPr>
        <a:xfrm>
          <a:off x="0" y="1401339"/>
          <a:ext cx="11184667" cy="5996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smtClean="0"/>
            <a:t>Ülkemizde:</a:t>
          </a:r>
          <a:endParaRPr lang="tr-TR" sz="2500" b="1" kern="1200" dirty="0" smtClean="0"/>
        </a:p>
      </dsp:txBody>
      <dsp:txXfrm>
        <a:off x="0" y="1401339"/>
        <a:ext cx="11184667" cy="599625"/>
      </dsp:txXfrm>
    </dsp:sp>
    <dsp:sp modelId="{83E13F2E-AF01-4DA1-81FE-3956FBA34722}">
      <dsp:nvSpPr>
        <dsp:cNvPr id="0" name=""/>
        <dsp:cNvSpPr/>
      </dsp:nvSpPr>
      <dsp:spPr>
        <a:xfrm>
          <a:off x="0" y="2000964"/>
          <a:ext cx="11184667" cy="685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113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000" b="1" kern="1200" dirty="0" smtClean="0"/>
            <a:t>Erzurum(2005)  </a:t>
          </a:r>
          <a:r>
            <a:rPr lang="en-US" sz="2000" b="0" i="0" kern="1200" dirty="0" smtClean="0"/>
            <a:t>1263 </a:t>
          </a:r>
          <a:r>
            <a:rPr lang="tr-TR" sz="2000" b="0" i="0" kern="1200" dirty="0" smtClean="0"/>
            <a:t>çocuk: 1/115 </a:t>
          </a:r>
          <a:r>
            <a:rPr lang="tr-TR" sz="2000" b="0" i="0" kern="1200" dirty="0" err="1" smtClean="0"/>
            <a:t>seropozitif</a:t>
          </a:r>
          <a:r>
            <a:rPr lang="tr-TR" sz="2000" b="0" i="0" kern="1200" dirty="0" smtClean="0"/>
            <a:t>   	 </a:t>
          </a:r>
          <a:r>
            <a:rPr lang="tr-TR" sz="2000" b="1" i="0" kern="1200" dirty="0" smtClean="0"/>
            <a:t>1/158 ÇH</a:t>
          </a:r>
          <a:r>
            <a:rPr lang="tr-TR" sz="2000" b="1" kern="1200" dirty="0" smtClean="0"/>
            <a:t>	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000" b="1" kern="1200" dirty="0" smtClean="0"/>
            <a:t>Türkiye(2011)    </a:t>
          </a:r>
          <a:r>
            <a:rPr lang="en-US" sz="2000" b="0" i="0" kern="1200" dirty="0" smtClean="0"/>
            <a:t>20190 </a:t>
          </a:r>
          <a:r>
            <a:rPr lang="tr-TR" sz="2000" b="0" i="0" kern="1200" dirty="0" smtClean="0"/>
            <a:t>çocuk:  1/41 </a:t>
          </a:r>
          <a:r>
            <a:rPr lang="tr-TR" sz="2000" b="0" i="0" kern="1200" dirty="0" err="1" smtClean="0"/>
            <a:t>seropozitif</a:t>
          </a:r>
          <a:r>
            <a:rPr lang="tr-TR" sz="2000" b="0" i="0" kern="1200" dirty="0" smtClean="0"/>
            <a:t>	 </a:t>
          </a:r>
          <a:r>
            <a:rPr lang="tr-TR" sz="2000" b="1" i="0" kern="1200" dirty="0" smtClean="0"/>
            <a:t>1/212 ÇH</a:t>
          </a:r>
          <a:endParaRPr lang="tr-TR" sz="2000" b="1" kern="1200" dirty="0" smtClean="0"/>
        </a:p>
      </dsp:txBody>
      <dsp:txXfrm>
        <a:off x="0" y="2000964"/>
        <a:ext cx="11184667" cy="685687"/>
      </dsp:txXfrm>
    </dsp:sp>
    <dsp:sp modelId="{2D9EA220-2117-441F-981A-F5ED4F862956}">
      <dsp:nvSpPr>
        <dsp:cNvPr id="0" name=""/>
        <dsp:cNvSpPr/>
      </dsp:nvSpPr>
      <dsp:spPr>
        <a:xfrm>
          <a:off x="0" y="2686652"/>
          <a:ext cx="11184667" cy="5996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dirty="0" smtClean="0"/>
            <a:t>Tip 1 diyabette ÇH sıklığı değişken</a:t>
          </a:r>
        </a:p>
      </dsp:txBody>
      <dsp:txXfrm>
        <a:off x="0" y="2686652"/>
        <a:ext cx="11184667" cy="599625"/>
      </dsp:txXfrm>
    </dsp:sp>
    <dsp:sp modelId="{7A8ED1A7-BD20-4788-887E-118A20E5343E}">
      <dsp:nvSpPr>
        <dsp:cNvPr id="0" name=""/>
        <dsp:cNvSpPr/>
      </dsp:nvSpPr>
      <dsp:spPr>
        <a:xfrm>
          <a:off x="0" y="3286277"/>
          <a:ext cx="11184667" cy="685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113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000" b="0" kern="1200" dirty="0" smtClean="0"/>
            <a:t>Yaş-grup-</a:t>
          </a:r>
          <a:r>
            <a:rPr lang="tr-TR" sz="2000" b="0" kern="1200" dirty="0" err="1" smtClean="0"/>
            <a:t>endikasyon</a:t>
          </a:r>
          <a:r>
            <a:rPr lang="tr-TR" sz="2000" b="0" kern="1200" dirty="0" smtClean="0"/>
            <a:t>, zamanlama, tanı kriterleri farklı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000" b="0" kern="1200" dirty="0" smtClean="0"/>
            <a:t>Bizim verimiz (2006): 74 T1DM %</a:t>
          </a:r>
          <a:r>
            <a:rPr lang="en-US" sz="2000" b="0" kern="1200" dirty="0" smtClean="0"/>
            <a:t>13</a:t>
          </a:r>
          <a:r>
            <a:rPr lang="tr-TR" sz="2000" b="0" kern="1200" dirty="0" smtClean="0"/>
            <a:t>,5 </a:t>
          </a:r>
          <a:r>
            <a:rPr lang="tr-TR" sz="2000" b="0" kern="1200" dirty="0" err="1" smtClean="0"/>
            <a:t>seropozitif</a:t>
          </a:r>
          <a:r>
            <a:rPr lang="tr-TR" sz="2000" b="0" kern="1200" dirty="0" smtClean="0"/>
            <a:t>, %12,1 ÇH (yeni tanı-10 yıllık T1DM)</a:t>
          </a:r>
          <a:endParaRPr lang="en-US" sz="2000" b="0" kern="1200" dirty="0" smtClean="0"/>
        </a:p>
      </dsp:txBody>
      <dsp:txXfrm>
        <a:off x="0" y="3286277"/>
        <a:ext cx="11184667" cy="685687"/>
      </dsp:txXfrm>
    </dsp:sp>
    <dsp:sp modelId="{A55D1924-8ED4-4513-A2CF-5D1437875C19}">
      <dsp:nvSpPr>
        <dsp:cNvPr id="0" name=""/>
        <dsp:cNvSpPr/>
      </dsp:nvSpPr>
      <dsp:spPr>
        <a:xfrm>
          <a:off x="0" y="3971964"/>
          <a:ext cx="11184667" cy="5996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smtClean="0"/>
            <a:t>26.605 hastalık havuz veride biyopsi ile kanıtlanmış ÇH %6</a:t>
          </a:r>
          <a:endParaRPr lang="tr-TR" sz="2500" b="1" kern="1200" dirty="0" smtClean="0"/>
        </a:p>
      </dsp:txBody>
      <dsp:txXfrm>
        <a:off x="0" y="3971964"/>
        <a:ext cx="11184667" cy="599625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FC1A1C-00EE-4126-9F18-2829ED58BF70}">
      <dsp:nvSpPr>
        <dsp:cNvPr id="0" name=""/>
        <dsp:cNvSpPr/>
      </dsp:nvSpPr>
      <dsp:spPr>
        <a:xfrm>
          <a:off x="0" y="0"/>
          <a:ext cx="10515600" cy="131917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500" b="1" kern="1200" dirty="0" smtClean="0"/>
            <a:t>T1DM ve ÇH taraması-rehberler</a:t>
          </a:r>
          <a:endParaRPr lang="tr-TR" sz="5500" kern="1200" dirty="0"/>
        </a:p>
      </dsp:txBody>
      <dsp:txXfrm>
        <a:off x="0" y="0"/>
        <a:ext cx="10515600" cy="1319175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22651A-3CED-41EF-B43C-D77E4E11D246}">
      <dsp:nvSpPr>
        <dsp:cNvPr id="0" name=""/>
        <dsp:cNvSpPr/>
      </dsp:nvSpPr>
      <dsp:spPr>
        <a:xfrm>
          <a:off x="0" y="19447"/>
          <a:ext cx="10225454" cy="95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Farklı öneriler </a:t>
          </a:r>
          <a:endParaRPr lang="tr-TR" sz="2400" kern="1200" dirty="0"/>
        </a:p>
      </dsp:txBody>
      <dsp:txXfrm>
        <a:off x="0" y="19447"/>
        <a:ext cx="10225454" cy="954720"/>
      </dsp:txXfrm>
    </dsp:sp>
    <dsp:sp modelId="{0B497C2F-F9A0-4C53-8C2B-B879D5DE1BAE}">
      <dsp:nvSpPr>
        <dsp:cNvPr id="0" name=""/>
        <dsp:cNvSpPr/>
      </dsp:nvSpPr>
      <dsp:spPr>
        <a:xfrm>
          <a:off x="0" y="1121047"/>
          <a:ext cx="10225454" cy="95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ESPGHAN, </a:t>
          </a:r>
          <a:r>
            <a:rPr lang="tr-TR" sz="2400" b="1" kern="1200" smtClean="0"/>
            <a:t>NICE, NASPGHAN, </a:t>
          </a:r>
          <a:r>
            <a:rPr lang="en-US" sz="2400" b="1" kern="1200" smtClean="0"/>
            <a:t>British Societies for </a:t>
          </a:r>
          <a:r>
            <a:rPr lang="tr-TR" sz="2400" b="1" kern="1200" smtClean="0"/>
            <a:t>PGHN</a:t>
          </a:r>
          <a:endParaRPr lang="tr-TR" sz="2400" kern="1200"/>
        </a:p>
      </dsp:txBody>
      <dsp:txXfrm>
        <a:off x="0" y="1121047"/>
        <a:ext cx="10225454" cy="954720"/>
      </dsp:txXfrm>
    </dsp:sp>
    <dsp:sp modelId="{AF75B667-D342-4CE0-9750-532B60F16B8C}">
      <dsp:nvSpPr>
        <dsp:cNvPr id="0" name=""/>
        <dsp:cNvSpPr/>
      </dsp:nvSpPr>
      <dsp:spPr>
        <a:xfrm>
          <a:off x="0" y="2075767"/>
          <a:ext cx="10225454" cy="84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4658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400" b="1" kern="1200" smtClean="0"/>
            <a:t>Tüm T1DM’li çocuklarda tarama </a:t>
          </a:r>
          <a:endParaRPr lang="tr-TR" sz="2400" kern="1200"/>
        </a:p>
      </dsp:txBody>
      <dsp:txXfrm>
        <a:off x="0" y="2075767"/>
        <a:ext cx="10225454" cy="844560"/>
      </dsp:txXfrm>
    </dsp:sp>
    <dsp:sp modelId="{B03CC69D-854D-4A2A-884E-D4FAEE29E8F3}">
      <dsp:nvSpPr>
        <dsp:cNvPr id="0" name=""/>
        <dsp:cNvSpPr/>
      </dsp:nvSpPr>
      <dsp:spPr>
        <a:xfrm>
          <a:off x="0" y="2920327"/>
          <a:ext cx="10225454" cy="95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err="1" smtClean="0"/>
            <a:t>American</a:t>
          </a:r>
          <a:r>
            <a:rPr lang="tr-TR" sz="2400" b="1" kern="1200" dirty="0" smtClean="0"/>
            <a:t> </a:t>
          </a:r>
          <a:r>
            <a:rPr lang="tr-TR" sz="2400" b="1" kern="1200" dirty="0" err="1" smtClean="0"/>
            <a:t>College</a:t>
          </a:r>
          <a:r>
            <a:rPr lang="tr-TR" sz="2400" b="1" kern="1200" dirty="0" smtClean="0"/>
            <a:t> of </a:t>
          </a:r>
          <a:r>
            <a:rPr lang="tr-TR" sz="2400" b="1" kern="1200" dirty="0" err="1" smtClean="0"/>
            <a:t>Gastroenterology</a:t>
          </a:r>
          <a:r>
            <a:rPr lang="tr-TR" sz="2400" b="1" kern="1200" dirty="0" smtClean="0"/>
            <a:t> (erişkin), </a:t>
          </a:r>
          <a:r>
            <a:rPr lang="en-US" sz="2400" b="1" kern="1200" dirty="0" smtClean="0"/>
            <a:t>American Diabetes Association</a:t>
          </a:r>
          <a:endParaRPr lang="tr-TR" sz="2400" kern="1200" dirty="0"/>
        </a:p>
      </dsp:txBody>
      <dsp:txXfrm>
        <a:off x="0" y="2920327"/>
        <a:ext cx="10225454" cy="954720"/>
      </dsp:txXfrm>
    </dsp:sp>
    <dsp:sp modelId="{7CA95910-3322-4B2D-9316-1648ED900286}">
      <dsp:nvSpPr>
        <dsp:cNvPr id="0" name=""/>
        <dsp:cNvSpPr/>
      </dsp:nvSpPr>
      <dsp:spPr>
        <a:xfrm>
          <a:off x="0" y="3875047"/>
          <a:ext cx="10225454" cy="84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4658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400" b="1" kern="1200" dirty="0" smtClean="0"/>
            <a:t>Sadece GIS semptomu olan veya ÇH düşündürür </a:t>
          </a:r>
          <a:r>
            <a:rPr lang="tr-TR" sz="2400" b="1" kern="1200" dirty="0" err="1" smtClean="0"/>
            <a:t>lab</a:t>
          </a:r>
          <a:r>
            <a:rPr lang="tr-TR" sz="2400" b="1" kern="1200" dirty="0" smtClean="0"/>
            <a:t> bulguları olan T1DM</a:t>
          </a:r>
          <a:endParaRPr lang="tr-TR" sz="2400" kern="1200" dirty="0"/>
        </a:p>
      </dsp:txBody>
      <dsp:txXfrm>
        <a:off x="0" y="3875047"/>
        <a:ext cx="10225454" cy="844560"/>
      </dsp:txXfrm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8F792C-16D9-47FB-BF51-ECA1105628C0}">
      <dsp:nvSpPr>
        <dsp:cNvPr id="0" name=""/>
        <dsp:cNvSpPr/>
      </dsp:nvSpPr>
      <dsp:spPr>
        <a:xfrm>
          <a:off x="0" y="99134"/>
          <a:ext cx="10515600" cy="112729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700" b="1" kern="1200" dirty="0" smtClean="0"/>
            <a:t>ESPGHAN ÇH tanı önerilerinde değişiklik</a:t>
          </a:r>
          <a:endParaRPr lang="tr-TR" sz="4700" b="1" kern="1200" dirty="0"/>
        </a:p>
      </dsp:txBody>
      <dsp:txXfrm>
        <a:off x="0" y="99134"/>
        <a:ext cx="10515600" cy="1127295"/>
      </dsp:txXfrm>
    </dsp:sp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8E8F4E-FB81-45FE-8ACC-F202E3C304B3}">
      <dsp:nvSpPr>
        <dsp:cNvPr id="0" name=""/>
        <dsp:cNvSpPr/>
      </dsp:nvSpPr>
      <dsp:spPr>
        <a:xfrm>
          <a:off x="0" y="6387"/>
          <a:ext cx="7356231" cy="131917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500" b="1" kern="1200" dirty="0" smtClean="0"/>
            <a:t>T1DM’de ÇH taraması</a:t>
          </a:r>
          <a:endParaRPr lang="tr-TR" sz="5500" kern="1200" dirty="0"/>
        </a:p>
      </dsp:txBody>
      <dsp:txXfrm>
        <a:off x="0" y="6387"/>
        <a:ext cx="7356231" cy="1319175"/>
      </dsp:txXfrm>
    </dsp:sp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3860EE-70F1-466D-B546-B08094966AAC}">
      <dsp:nvSpPr>
        <dsp:cNvPr id="0" name=""/>
        <dsp:cNvSpPr/>
      </dsp:nvSpPr>
      <dsp:spPr>
        <a:xfrm>
          <a:off x="0" y="42084"/>
          <a:ext cx="11702560" cy="636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ESPGHAN 2012</a:t>
          </a:r>
          <a:endParaRPr lang="tr-TR" sz="2400" b="1" kern="1200" dirty="0"/>
        </a:p>
      </dsp:txBody>
      <dsp:txXfrm>
        <a:off x="0" y="42084"/>
        <a:ext cx="11702560" cy="636480"/>
      </dsp:txXfrm>
    </dsp:sp>
    <dsp:sp modelId="{291BBE94-3FF6-4575-B871-E9D153A6FDCF}">
      <dsp:nvSpPr>
        <dsp:cNvPr id="0" name=""/>
        <dsp:cNvSpPr/>
      </dsp:nvSpPr>
      <dsp:spPr>
        <a:xfrm>
          <a:off x="0" y="678564"/>
          <a:ext cx="11702560" cy="5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1556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400" b="1" kern="1200" smtClean="0"/>
            <a:t>Risk gruplarında (T1DM dahil) yapılabilirse HLA ile taramaya başlamak</a:t>
          </a:r>
          <a:endParaRPr lang="tr-TR" sz="2400" b="1" kern="1200"/>
        </a:p>
      </dsp:txBody>
      <dsp:txXfrm>
        <a:off x="0" y="678564"/>
        <a:ext cx="11702560" cy="563040"/>
      </dsp:txXfrm>
    </dsp:sp>
    <dsp:sp modelId="{B3F41999-65C5-4E0D-A6DD-89C46A7265AC}">
      <dsp:nvSpPr>
        <dsp:cNvPr id="0" name=""/>
        <dsp:cNvSpPr/>
      </dsp:nvSpPr>
      <dsp:spPr>
        <a:xfrm>
          <a:off x="0" y="1241604"/>
          <a:ext cx="11702560" cy="636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smtClean="0"/>
            <a:t>ESPGHAN 2020</a:t>
          </a:r>
          <a:endParaRPr lang="tr-TR" sz="2400" b="1" kern="1200"/>
        </a:p>
      </dsp:txBody>
      <dsp:txXfrm>
        <a:off x="0" y="1241604"/>
        <a:ext cx="11702560" cy="636480"/>
      </dsp:txXfrm>
    </dsp:sp>
    <dsp:sp modelId="{15954162-7670-4789-9B23-12146CD4C59E}">
      <dsp:nvSpPr>
        <dsp:cNvPr id="0" name=""/>
        <dsp:cNvSpPr/>
      </dsp:nvSpPr>
      <dsp:spPr>
        <a:xfrm>
          <a:off x="0" y="1878084"/>
          <a:ext cx="11702560" cy="5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1556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400" b="1" kern="1200" dirty="0" smtClean="0"/>
            <a:t>T1DM dışı riskli gruplarda HLA kullanılabilir-T1DM’de maliyet etkin olmaz</a:t>
          </a:r>
          <a:endParaRPr lang="tr-TR" sz="2400" b="1" kern="1200" dirty="0"/>
        </a:p>
      </dsp:txBody>
      <dsp:txXfrm>
        <a:off x="0" y="1878084"/>
        <a:ext cx="11702560" cy="563040"/>
      </dsp:txXfrm>
    </dsp:sp>
    <dsp:sp modelId="{22EFB75A-003A-4E4F-AB6B-42E14D2869CF}">
      <dsp:nvSpPr>
        <dsp:cNvPr id="0" name=""/>
        <dsp:cNvSpPr/>
      </dsp:nvSpPr>
      <dsp:spPr>
        <a:xfrm>
          <a:off x="0" y="2441124"/>
          <a:ext cx="11702560" cy="636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err="1" smtClean="0"/>
            <a:t>Biyopsisiz</a:t>
          </a:r>
          <a:r>
            <a:rPr lang="tr-TR" sz="2400" b="1" kern="1200" dirty="0" smtClean="0"/>
            <a:t> tanı ölçütleri benzer</a:t>
          </a:r>
          <a:endParaRPr lang="tr-TR" sz="2400" b="1" kern="1200" dirty="0"/>
        </a:p>
      </dsp:txBody>
      <dsp:txXfrm>
        <a:off x="0" y="2441124"/>
        <a:ext cx="11702560" cy="636480"/>
      </dsp:txXfrm>
    </dsp:sp>
    <dsp:sp modelId="{A1343EA7-03F4-47A6-937E-6BA9C6CF557E}">
      <dsp:nvSpPr>
        <dsp:cNvPr id="0" name=""/>
        <dsp:cNvSpPr/>
      </dsp:nvSpPr>
      <dsp:spPr>
        <a:xfrm>
          <a:off x="0" y="3077604"/>
          <a:ext cx="11702560" cy="1231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1556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400" b="1" kern="1200" dirty="0" smtClean="0"/>
            <a:t>T1DM’de genelde </a:t>
          </a:r>
          <a:r>
            <a:rPr lang="tr-TR" sz="2400" b="1" kern="1200" dirty="0" err="1" smtClean="0"/>
            <a:t>asemptomatik</a:t>
          </a:r>
          <a:r>
            <a:rPr lang="tr-TR" sz="2400" b="1" kern="1200" dirty="0" smtClean="0"/>
            <a:t>/titre düşük/dalgalı </a:t>
          </a:r>
          <a:r>
            <a:rPr lang="tr-TR" sz="2400" b="1" kern="1200" dirty="0" err="1" smtClean="0"/>
            <a:t>seroloji</a:t>
          </a:r>
          <a:r>
            <a:rPr lang="tr-TR" sz="2400" b="1" kern="1200" dirty="0" smtClean="0"/>
            <a:t>/histoloji tipik değil</a:t>
          </a:r>
          <a:endParaRPr lang="tr-TR" sz="2400" b="1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400" b="1" kern="1200" dirty="0" smtClean="0"/>
            <a:t>13 merkezli Hollanda çalışması 13 yıl, 64 hasta</a:t>
          </a:r>
          <a:endParaRPr lang="tr-TR" sz="2400" b="1" kern="1200" dirty="0"/>
        </a:p>
        <a:p>
          <a:pPr marL="457200" lvl="2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400" b="1" kern="1200" dirty="0" smtClean="0"/>
            <a:t>Eşik değer &gt;11xN ile biyopside yakalama </a:t>
          </a:r>
          <a:r>
            <a:rPr lang="tr-TR" sz="2400" b="1" kern="1200" dirty="0" err="1" smtClean="0"/>
            <a:t>spesifisitesi</a:t>
          </a:r>
          <a:r>
            <a:rPr lang="tr-TR" sz="2400" b="1" kern="1200" dirty="0" smtClean="0"/>
            <a:t> %36’dan %74’e çıkıyor </a:t>
          </a:r>
          <a:endParaRPr lang="tr-TR" sz="2400" b="1" kern="1200" dirty="0"/>
        </a:p>
      </dsp:txBody>
      <dsp:txXfrm>
        <a:off x="0" y="3077604"/>
        <a:ext cx="11702560" cy="1231650"/>
      </dsp:txXfrm>
    </dsp:sp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FB69FB-8F0B-405E-99B3-B7E32622F918}">
      <dsp:nvSpPr>
        <dsp:cNvPr id="0" name=""/>
        <dsp:cNvSpPr/>
      </dsp:nvSpPr>
      <dsp:spPr>
        <a:xfrm>
          <a:off x="0" y="87141"/>
          <a:ext cx="10732477" cy="11512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800" b="1" kern="1200" dirty="0" err="1" smtClean="0"/>
            <a:t>Asemptomatik</a:t>
          </a:r>
          <a:r>
            <a:rPr lang="tr-TR" sz="4800" b="1" kern="1200" dirty="0" smtClean="0"/>
            <a:t> </a:t>
          </a:r>
          <a:r>
            <a:rPr lang="tr-TR" sz="4800" b="1" kern="1200" dirty="0" err="1" smtClean="0"/>
            <a:t>çölyak</a:t>
          </a:r>
          <a:r>
            <a:rPr lang="tr-TR" sz="4800" b="1" kern="1200" dirty="0" smtClean="0"/>
            <a:t> hastalığında GFD?</a:t>
          </a:r>
          <a:endParaRPr lang="tr-TR" sz="4800" b="1" kern="1200" dirty="0"/>
        </a:p>
      </dsp:txBody>
      <dsp:txXfrm>
        <a:off x="0" y="87141"/>
        <a:ext cx="10732477" cy="1151279"/>
      </dsp:txXfrm>
    </dsp:sp>
  </dsp:spTree>
</dsp:drawing>
</file>

<file path=ppt/diagrams/drawing2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DA05CD-BDC7-47A8-99EA-0C539F1B21C7}">
      <dsp:nvSpPr>
        <dsp:cNvPr id="0" name=""/>
        <dsp:cNvSpPr/>
      </dsp:nvSpPr>
      <dsp:spPr>
        <a:xfrm>
          <a:off x="0" y="0"/>
          <a:ext cx="3253154" cy="1007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200" b="1" kern="1200" dirty="0" smtClean="0"/>
            <a:t>Neden?</a:t>
          </a:r>
          <a:endParaRPr lang="tr-TR" sz="4200" b="1" kern="1200" dirty="0"/>
        </a:p>
      </dsp:txBody>
      <dsp:txXfrm>
        <a:off x="0" y="0"/>
        <a:ext cx="3253154" cy="100737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B0613E-EBAB-4845-A615-390AF71B8419}">
      <dsp:nvSpPr>
        <dsp:cNvPr id="0" name=""/>
        <dsp:cNvSpPr/>
      </dsp:nvSpPr>
      <dsp:spPr>
        <a:xfrm>
          <a:off x="0" y="0"/>
          <a:ext cx="8857886" cy="101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/>
            <a:t>1968’de diyabetli ve </a:t>
          </a:r>
          <a:r>
            <a:rPr lang="tr-TR" sz="2800" b="1" kern="1200" dirty="0" err="1" smtClean="0"/>
            <a:t>malabsorpsiyonlu</a:t>
          </a:r>
          <a:r>
            <a:rPr lang="tr-TR" sz="2800" b="1" kern="1200" dirty="0" smtClean="0"/>
            <a:t> küçük bir seri </a:t>
          </a:r>
          <a:r>
            <a:rPr lang="tr-TR" sz="1200" b="1" kern="1200" dirty="0" smtClean="0"/>
            <a:t>(</a:t>
          </a:r>
          <a:r>
            <a:rPr lang="en-US" sz="1200" b="1" kern="1200" dirty="0" err="1" smtClean="0"/>
            <a:t>Hooft</a:t>
          </a:r>
          <a:r>
            <a:rPr lang="en-US" sz="1200" b="1" kern="1200" dirty="0" smtClean="0"/>
            <a:t> et al</a:t>
          </a:r>
          <a:r>
            <a:rPr lang="tr-TR" sz="1200" b="1" kern="1200" dirty="0" smtClean="0"/>
            <a:t>)</a:t>
          </a:r>
          <a:endParaRPr lang="tr-TR" sz="1200" b="1" kern="1200" dirty="0"/>
        </a:p>
      </dsp:txBody>
      <dsp:txXfrm>
        <a:off x="0" y="0"/>
        <a:ext cx="8857886" cy="1010880"/>
      </dsp:txXfrm>
    </dsp:sp>
    <dsp:sp modelId="{DC96DBAF-D80F-4DDA-B9C4-71C25227C3C6}">
      <dsp:nvSpPr>
        <dsp:cNvPr id="0" name=""/>
        <dsp:cNvSpPr/>
      </dsp:nvSpPr>
      <dsp:spPr>
        <a:xfrm>
          <a:off x="0" y="1151084"/>
          <a:ext cx="11020594" cy="101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/>
            <a:t>1969’da Avusturyalı 5 yaş bir kız çocuğunda ilk rapor </a:t>
          </a:r>
          <a:r>
            <a:rPr lang="tr-TR" sz="1600" b="1" kern="1200" dirty="0" smtClean="0"/>
            <a:t>(</a:t>
          </a:r>
          <a:r>
            <a:rPr lang="en-US" sz="1600" b="1" kern="1200" dirty="0" smtClean="0"/>
            <a:t>Walker-Smith</a:t>
          </a:r>
          <a:r>
            <a:rPr lang="tr-TR" sz="1600" b="1" kern="1200" dirty="0" smtClean="0"/>
            <a:t>, </a:t>
          </a:r>
          <a:r>
            <a:rPr lang="en-US" sz="1600" b="1" kern="1200" dirty="0" err="1" smtClean="0"/>
            <a:t>Grigor</a:t>
          </a:r>
          <a:r>
            <a:rPr lang="tr-TR" sz="1600" b="1" kern="1200" dirty="0" smtClean="0"/>
            <a:t>)</a:t>
          </a:r>
          <a:endParaRPr lang="tr-TR" sz="1600" b="1" kern="1200" dirty="0"/>
        </a:p>
      </dsp:txBody>
      <dsp:txXfrm>
        <a:off x="0" y="1151084"/>
        <a:ext cx="11020594" cy="1010880"/>
      </dsp:txXfrm>
    </dsp:sp>
    <dsp:sp modelId="{319E7C53-DFD5-4449-8D13-D30F52E81A1D}">
      <dsp:nvSpPr>
        <dsp:cNvPr id="0" name=""/>
        <dsp:cNvSpPr/>
      </dsp:nvSpPr>
      <dsp:spPr>
        <a:xfrm>
          <a:off x="0" y="2198584"/>
          <a:ext cx="11954608" cy="894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9559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b="1" kern="1200" dirty="0" smtClean="0"/>
            <a:t>“</a:t>
          </a:r>
          <a:r>
            <a:rPr lang="tr-TR" sz="2400" b="1" kern="1200" dirty="0" smtClean="0"/>
            <a:t>Bu birliktelik daha önce gözlenmemiş-bu birliktelik, eğer varsa kesin değil»</a:t>
          </a:r>
          <a:endParaRPr lang="tr-TR" sz="2400" b="1" kern="1200" dirty="0"/>
        </a:p>
      </dsp:txBody>
      <dsp:txXfrm>
        <a:off x="0" y="2198584"/>
        <a:ext cx="11954608" cy="894240"/>
      </dsp:txXfrm>
    </dsp:sp>
    <dsp:sp modelId="{4DE9BF6A-577E-4BEE-A64B-FB946236EBA5}">
      <dsp:nvSpPr>
        <dsp:cNvPr id="0" name=""/>
        <dsp:cNvSpPr/>
      </dsp:nvSpPr>
      <dsp:spPr>
        <a:xfrm>
          <a:off x="0" y="2847516"/>
          <a:ext cx="11523405" cy="101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/>
            <a:t>Ardından </a:t>
          </a:r>
          <a:r>
            <a:rPr lang="tr-TR" sz="2800" b="1" kern="1200" dirty="0" err="1" smtClean="0"/>
            <a:t>malabsorpsiyonlu</a:t>
          </a:r>
          <a:r>
            <a:rPr lang="tr-TR" sz="2800" b="1" kern="1200" dirty="0" smtClean="0"/>
            <a:t> diyabetli çocuklara </a:t>
          </a:r>
          <a:r>
            <a:rPr lang="tr-TR" sz="2800" b="1" kern="1200" dirty="0" err="1" smtClean="0"/>
            <a:t>intestinal</a:t>
          </a:r>
          <a:r>
            <a:rPr lang="tr-TR" sz="2800" b="1" kern="1200" dirty="0" smtClean="0"/>
            <a:t> biyopsi önerilmiş</a:t>
          </a:r>
          <a:endParaRPr lang="tr-TR" sz="2800" b="1" kern="1200" dirty="0"/>
        </a:p>
      </dsp:txBody>
      <dsp:txXfrm>
        <a:off x="0" y="2847516"/>
        <a:ext cx="11523405" cy="1010880"/>
      </dsp:txXfrm>
    </dsp:sp>
  </dsp:spTree>
</dsp:drawing>
</file>

<file path=ppt/diagrams/drawing3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A70710-8EA1-43AB-BB7C-78CE08E8A34C}">
      <dsp:nvSpPr>
        <dsp:cNvPr id="0" name=""/>
        <dsp:cNvSpPr/>
      </dsp:nvSpPr>
      <dsp:spPr>
        <a:xfrm>
          <a:off x="0" y="51164"/>
          <a:ext cx="10515600" cy="122323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l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100" b="1" kern="1200" dirty="0" err="1" smtClean="0"/>
            <a:t>ÇH’nın</a:t>
          </a:r>
          <a:r>
            <a:rPr lang="tr-TR" sz="5100" b="1" kern="1200" dirty="0" smtClean="0"/>
            <a:t> bağırsak dışı komplikasyonları</a:t>
          </a:r>
          <a:endParaRPr lang="tr-TR" sz="5100" kern="1200" dirty="0"/>
        </a:p>
      </dsp:txBody>
      <dsp:txXfrm>
        <a:off x="0" y="51164"/>
        <a:ext cx="10515600" cy="1223235"/>
      </dsp:txXfrm>
    </dsp:sp>
  </dsp:spTree>
</dsp:drawing>
</file>

<file path=ppt/diagrams/drawing3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229208-B378-4374-9D00-797B8A6AE5E0}">
      <dsp:nvSpPr>
        <dsp:cNvPr id="0" name=""/>
        <dsp:cNvSpPr/>
      </dsp:nvSpPr>
      <dsp:spPr>
        <a:xfrm>
          <a:off x="0" y="1264"/>
          <a:ext cx="10799885" cy="5398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Anemi</a:t>
          </a:r>
          <a:endParaRPr lang="tr-TR" sz="2400" kern="1200" dirty="0"/>
        </a:p>
      </dsp:txBody>
      <dsp:txXfrm>
        <a:off x="0" y="1264"/>
        <a:ext cx="10799885" cy="539868"/>
      </dsp:txXfrm>
    </dsp:sp>
    <dsp:sp modelId="{0F636670-1EAA-4139-8076-2537C7F88B40}">
      <dsp:nvSpPr>
        <dsp:cNvPr id="0" name=""/>
        <dsp:cNvSpPr/>
      </dsp:nvSpPr>
      <dsp:spPr>
        <a:xfrm>
          <a:off x="0" y="554421"/>
          <a:ext cx="10799885" cy="5398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err="1" smtClean="0"/>
            <a:t>Dermatitis</a:t>
          </a:r>
          <a:r>
            <a:rPr lang="tr-TR" sz="2400" b="1" kern="1200" dirty="0" smtClean="0"/>
            <a:t> </a:t>
          </a:r>
          <a:r>
            <a:rPr lang="tr-TR" sz="2400" b="1" kern="1200" dirty="0" err="1" smtClean="0"/>
            <a:t>herpetiformis</a:t>
          </a:r>
          <a:endParaRPr lang="tr-TR" sz="2400" kern="1200" dirty="0"/>
        </a:p>
      </dsp:txBody>
      <dsp:txXfrm>
        <a:off x="0" y="554421"/>
        <a:ext cx="10799885" cy="539868"/>
      </dsp:txXfrm>
    </dsp:sp>
    <dsp:sp modelId="{C443CA71-8CAC-4C76-97D5-B82A0F3CEDE9}">
      <dsp:nvSpPr>
        <dsp:cNvPr id="0" name=""/>
        <dsp:cNvSpPr/>
      </dsp:nvSpPr>
      <dsp:spPr>
        <a:xfrm>
          <a:off x="0" y="1107578"/>
          <a:ext cx="10799885" cy="5398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smtClean="0"/>
            <a:t>Büyüme geriliği</a:t>
          </a:r>
          <a:endParaRPr lang="tr-TR" sz="2400" kern="1200"/>
        </a:p>
      </dsp:txBody>
      <dsp:txXfrm>
        <a:off x="0" y="1107578"/>
        <a:ext cx="10799885" cy="539868"/>
      </dsp:txXfrm>
    </dsp:sp>
    <dsp:sp modelId="{0E668887-0C82-4D71-AB91-7ABC435B7AE4}">
      <dsp:nvSpPr>
        <dsp:cNvPr id="0" name=""/>
        <dsp:cNvSpPr/>
      </dsp:nvSpPr>
      <dsp:spPr>
        <a:xfrm>
          <a:off x="0" y="1660735"/>
          <a:ext cx="10799885" cy="5398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smtClean="0"/>
            <a:t>Gluten ataksi</a:t>
          </a:r>
          <a:endParaRPr lang="tr-TR" sz="2400" kern="1200"/>
        </a:p>
      </dsp:txBody>
      <dsp:txXfrm>
        <a:off x="0" y="1660735"/>
        <a:ext cx="10799885" cy="539868"/>
      </dsp:txXfrm>
    </dsp:sp>
    <dsp:sp modelId="{CA086844-CA66-4B62-BFB8-D1EFF36E9F47}">
      <dsp:nvSpPr>
        <dsp:cNvPr id="0" name=""/>
        <dsp:cNvSpPr/>
      </dsp:nvSpPr>
      <dsp:spPr>
        <a:xfrm>
          <a:off x="0" y="2213892"/>
          <a:ext cx="10799885" cy="5398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Diş mine </a:t>
          </a:r>
          <a:r>
            <a:rPr lang="tr-TR" sz="2400" b="1" kern="1200" dirty="0" err="1" smtClean="0"/>
            <a:t>defektleri</a:t>
          </a:r>
          <a:endParaRPr lang="tr-TR" sz="2400" kern="1200" dirty="0"/>
        </a:p>
      </dsp:txBody>
      <dsp:txXfrm>
        <a:off x="0" y="2213892"/>
        <a:ext cx="10799885" cy="539868"/>
      </dsp:txXfrm>
    </dsp:sp>
    <dsp:sp modelId="{764E0D7B-C097-45D8-BF67-69ADB31BC01B}">
      <dsp:nvSpPr>
        <dsp:cNvPr id="0" name=""/>
        <dsp:cNvSpPr/>
      </dsp:nvSpPr>
      <dsp:spPr>
        <a:xfrm>
          <a:off x="0" y="2767050"/>
          <a:ext cx="10799885" cy="5398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smtClean="0"/>
            <a:t>Aftöz ülserler</a:t>
          </a:r>
          <a:endParaRPr lang="tr-TR" sz="2400" kern="1200"/>
        </a:p>
      </dsp:txBody>
      <dsp:txXfrm>
        <a:off x="0" y="2767050"/>
        <a:ext cx="10799885" cy="539868"/>
      </dsp:txXfrm>
    </dsp:sp>
    <dsp:sp modelId="{3D7DA060-BFF3-4B2E-A3D5-FFDE69944C78}">
      <dsp:nvSpPr>
        <dsp:cNvPr id="0" name=""/>
        <dsp:cNvSpPr/>
      </dsp:nvSpPr>
      <dsp:spPr>
        <a:xfrm>
          <a:off x="0" y="3320207"/>
          <a:ext cx="10799885" cy="5398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smtClean="0"/>
            <a:t>Karaciğer enzim yüksekliği</a:t>
          </a:r>
          <a:endParaRPr lang="tr-TR" sz="2400" kern="1200"/>
        </a:p>
      </dsp:txBody>
      <dsp:txXfrm>
        <a:off x="0" y="3320207"/>
        <a:ext cx="10799885" cy="539868"/>
      </dsp:txXfrm>
    </dsp:sp>
    <dsp:sp modelId="{CD48A34B-CCC1-49C5-ACF4-A084EB79FDC5}">
      <dsp:nvSpPr>
        <dsp:cNvPr id="0" name=""/>
        <dsp:cNvSpPr/>
      </dsp:nvSpPr>
      <dsp:spPr>
        <a:xfrm>
          <a:off x="0" y="3873364"/>
          <a:ext cx="10799885" cy="5398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smtClean="0"/>
            <a:t>Düşük KMD</a:t>
          </a:r>
          <a:endParaRPr lang="tr-TR" sz="2400" kern="1200"/>
        </a:p>
      </dsp:txBody>
      <dsp:txXfrm>
        <a:off x="0" y="3873364"/>
        <a:ext cx="10799885" cy="539868"/>
      </dsp:txXfrm>
    </dsp:sp>
    <dsp:sp modelId="{9762F464-E7EE-49E2-A0B2-3838EE839E46}">
      <dsp:nvSpPr>
        <dsp:cNvPr id="0" name=""/>
        <dsp:cNvSpPr/>
      </dsp:nvSpPr>
      <dsp:spPr>
        <a:xfrm>
          <a:off x="0" y="4426521"/>
          <a:ext cx="10799885" cy="5398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smtClean="0"/>
            <a:t>Puberte gecikmesi, infertilite</a:t>
          </a:r>
          <a:endParaRPr lang="tr-TR" sz="2400" kern="1200"/>
        </a:p>
      </dsp:txBody>
      <dsp:txXfrm>
        <a:off x="0" y="4426521"/>
        <a:ext cx="10799885" cy="539868"/>
      </dsp:txXfrm>
    </dsp:sp>
  </dsp:spTree>
</dsp:drawing>
</file>

<file path=ppt/diagrams/drawing3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114ED4-96A8-4AB1-8A9B-E4CE3DFFBB03}">
      <dsp:nvSpPr>
        <dsp:cNvPr id="0" name=""/>
        <dsp:cNvSpPr/>
      </dsp:nvSpPr>
      <dsp:spPr>
        <a:xfrm>
          <a:off x="0" y="87141"/>
          <a:ext cx="8085992" cy="11512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800" b="1" kern="1200" dirty="0" smtClean="0"/>
            <a:t>Uzun dönem komplikasyonlar</a:t>
          </a:r>
          <a:endParaRPr lang="tr-TR" sz="4800" kern="1200" dirty="0"/>
        </a:p>
      </dsp:txBody>
      <dsp:txXfrm>
        <a:off x="0" y="87141"/>
        <a:ext cx="8085992" cy="1151279"/>
      </dsp:txXfrm>
    </dsp:sp>
  </dsp:spTree>
</dsp:drawing>
</file>

<file path=ppt/diagrams/drawing3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1A6B67-1BFB-4898-9426-90F6EA8FB30F}">
      <dsp:nvSpPr>
        <dsp:cNvPr id="0" name=""/>
        <dsp:cNvSpPr/>
      </dsp:nvSpPr>
      <dsp:spPr>
        <a:xfrm>
          <a:off x="0" y="454715"/>
          <a:ext cx="11171976" cy="6475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b="1" kern="1200" dirty="0" smtClean="0"/>
            <a:t>Tedavisiz veya tedaviye uyumsuzluk uzun dönem komplikasyonları getirir</a:t>
          </a:r>
          <a:endParaRPr lang="tr-TR" sz="2700" kern="1200" dirty="0"/>
        </a:p>
      </dsp:txBody>
      <dsp:txXfrm>
        <a:off x="0" y="454715"/>
        <a:ext cx="11171976" cy="647595"/>
      </dsp:txXfrm>
    </dsp:sp>
    <dsp:sp modelId="{8FB42C1E-59D1-4AC6-ACD9-4FCF522D65DD}">
      <dsp:nvSpPr>
        <dsp:cNvPr id="0" name=""/>
        <dsp:cNvSpPr/>
      </dsp:nvSpPr>
      <dsp:spPr>
        <a:xfrm>
          <a:off x="0" y="1102310"/>
          <a:ext cx="11171976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710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100" b="1" kern="1200" smtClean="0"/>
            <a:t>Hem T1DM hem ÇH</a:t>
          </a:r>
          <a:endParaRPr lang="tr-TR" sz="2100" kern="1200"/>
        </a:p>
      </dsp:txBody>
      <dsp:txXfrm>
        <a:off x="0" y="1102310"/>
        <a:ext cx="11171976" cy="447120"/>
      </dsp:txXfrm>
    </dsp:sp>
    <dsp:sp modelId="{E85B3D11-E858-4A22-9576-27709E18A587}">
      <dsp:nvSpPr>
        <dsp:cNvPr id="0" name=""/>
        <dsp:cNvSpPr/>
      </dsp:nvSpPr>
      <dsp:spPr>
        <a:xfrm>
          <a:off x="0" y="1549430"/>
          <a:ext cx="11171976" cy="6475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b="1" kern="1200" smtClean="0"/>
            <a:t>ÇH’da komplikasyon riski yaş bağımlıdır</a:t>
          </a:r>
          <a:endParaRPr lang="tr-TR" sz="2700" kern="1200"/>
        </a:p>
      </dsp:txBody>
      <dsp:txXfrm>
        <a:off x="0" y="1549430"/>
        <a:ext cx="11171976" cy="647595"/>
      </dsp:txXfrm>
    </dsp:sp>
    <dsp:sp modelId="{36E8334D-D407-4EAE-8920-19A57F0B7007}">
      <dsp:nvSpPr>
        <dsp:cNvPr id="0" name=""/>
        <dsp:cNvSpPr/>
      </dsp:nvSpPr>
      <dsp:spPr>
        <a:xfrm>
          <a:off x="0" y="2274785"/>
          <a:ext cx="11171976" cy="6475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b="1" kern="1200" dirty="0" smtClean="0"/>
            <a:t>Erken çocukluk döneminde	Diş mine </a:t>
          </a:r>
          <a:r>
            <a:rPr lang="tr-TR" sz="2700" b="1" kern="1200" dirty="0" err="1" smtClean="0"/>
            <a:t>defektleri</a:t>
          </a:r>
          <a:r>
            <a:rPr lang="tr-TR" sz="2700" b="1" kern="1200" dirty="0" smtClean="0"/>
            <a:t>, büyüme geriliği</a:t>
          </a:r>
          <a:endParaRPr lang="tr-TR" sz="2700" kern="1200" dirty="0"/>
        </a:p>
      </dsp:txBody>
      <dsp:txXfrm>
        <a:off x="0" y="2274785"/>
        <a:ext cx="11171976" cy="647595"/>
      </dsp:txXfrm>
    </dsp:sp>
    <dsp:sp modelId="{E8536CE6-0C02-43FB-8327-BB05A0345850}">
      <dsp:nvSpPr>
        <dsp:cNvPr id="0" name=""/>
        <dsp:cNvSpPr/>
      </dsp:nvSpPr>
      <dsp:spPr>
        <a:xfrm>
          <a:off x="0" y="3000140"/>
          <a:ext cx="11171976" cy="6475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b="1" kern="1200" dirty="0" smtClean="0"/>
            <a:t>Erişkin dönemde			Nörolojik sorunlar, osteoporoz, </a:t>
          </a:r>
          <a:r>
            <a:rPr lang="tr-TR" sz="2700" b="1" kern="1200" dirty="0" err="1" smtClean="0"/>
            <a:t>infertilite</a:t>
          </a:r>
          <a:endParaRPr lang="tr-TR" sz="2700" kern="1200" dirty="0"/>
        </a:p>
      </dsp:txBody>
      <dsp:txXfrm>
        <a:off x="0" y="3000140"/>
        <a:ext cx="11171976" cy="647595"/>
      </dsp:txXfrm>
    </dsp:sp>
    <dsp:sp modelId="{0BE538C4-9707-4814-8E99-41F3105C0893}">
      <dsp:nvSpPr>
        <dsp:cNvPr id="0" name=""/>
        <dsp:cNvSpPr/>
      </dsp:nvSpPr>
      <dsp:spPr>
        <a:xfrm>
          <a:off x="0" y="3725495"/>
          <a:ext cx="11171976" cy="6475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b="1" kern="1200" dirty="0" smtClean="0"/>
            <a:t>Bu komplikasyonlar erken tanı-tedavi ile önlenebilir</a:t>
          </a:r>
          <a:endParaRPr lang="tr-TR" sz="2700" kern="1200" dirty="0"/>
        </a:p>
      </dsp:txBody>
      <dsp:txXfrm>
        <a:off x="0" y="3725495"/>
        <a:ext cx="11171976" cy="647595"/>
      </dsp:txXfrm>
    </dsp:sp>
  </dsp:spTree>
</dsp:drawing>
</file>

<file path=ppt/diagrams/drawing3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67D1E1-7F75-461E-93E2-3628AB1AAC31}">
      <dsp:nvSpPr>
        <dsp:cNvPr id="0" name=""/>
        <dsp:cNvSpPr/>
      </dsp:nvSpPr>
      <dsp:spPr>
        <a:xfrm>
          <a:off x="0" y="39171"/>
          <a:ext cx="10515600" cy="12472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l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200" b="1" kern="1200" dirty="0" smtClean="0"/>
            <a:t>T1DM uzun dönem komplikasyonlar</a:t>
          </a:r>
          <a:endParaRPr lang="tr-TR" sz="5200" kern="1200" dirty="0"/>
        </a:p>
      </dsp:txBody>
      <dsp:txXfrm>
        <a:off x="0" y="39171"/>
        <a:ext cx="10515600" cy="1247220"/>
      </dsp:txXfrm>
    </dsp:sp>
  </dsp:spTree>
</dsp:drawing>
</file>

<file path=ppt/diagrams/drawing3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E1732E-ACBC-410C-972D-6F7E475A6313}">
      <dsp:nvSpPr>
        <dsp:cNvPr id="0" name=""/>
        <dsp:cNvSpPr/>
      </dsp:nvSpPr>
      <dsp:spPr>
        <a:xfrm>
          <a:off x="0" y="325530"/>
          <a:ext cx="11493723" cy="6955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b="1" kern="1200" smtClean="0"/>
            <a:t>Kardiyovasküler problemler ve diyabetik nöropati, retinopati, nefropati</a:t>
          </a:r>
          <a:endParaRPr lang="tr-TR" sz="2900" kern="1200"/>
        </a:p>
      </dsp:txBody>
      <dsp:txXfrm>
        <a:off x="0" y="325530"/>
        <a:ext cx="11493723" cy="695565"/>
      </dsp:txXfrm>
    </dsp:sp>
    <dsp:sp modelId="{70C840D9-D934-4574-AE7E-D939031DFA4D}">
      <dsp:nvSpPr>
        <dsp:cNvPr id="0" name=""/>
        <dsp:cNvSpPr/>
      </dsp:nvSpPr>
      <dsp:spPr>
        <a:xfrm>
          <a:off x="0" y="1104615"/>
          <a:ext cx="11493723" cy="6955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b="1" kern="1200" smtClean="0"/>
            <a:t>ÇH birlikteliği riski artırıyor</a:t>
          </a:r>
          <a:endParaRPr lang="tr-TR" sz="2900" kern="1200"/>
        </a:p>
      </dsp:txBody>
      <dsp:txXfrm>
        <a:off x="0" y="1104615"/>
        <a:ext cx="11493723" cy="695565"/>
      </dsp:txXfrm>
    </dsp:sp>
    <dsp:sp modelId="{EAFC3064-6935-4717-A796-D48CBCFAEF54}">
      <dsp:nvSpPr>
        <dsp:cNvPr id="0" name=""/>
        <dsp:cNvSpPr/>
      </dsp:nvSpPr>
      <dsp:spPr>
        <a:xfrm>
          <a:off x="0" y="1800180"/>
          <a:ext cx="11493723" cy="795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4926" tIns="36830" rIns="206248" bIns="3683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300" b="1" kern="1200" smtClean="0"/>
            <a:t>Erken retinopati ve nefropati için ÇH varlığı bağımsız risk faktörü</a:t>
          </a:r>
          <a:endParaRPr lang="tr-TR" sz="2300" kern="120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300" b="1" kern="1200" dirty="0" smtClean="0"/>
            <a:t>Erişkinlerde hipertansiyon ve koroner arter hastalığı riski daha fazla</a:t>
          </a:r>
          <a:endParaRPr lang="tr-TR" sz="2300" kern="1200" dirty="0"/>
        </a:p>
      </dsp:txBody>
      <dsp:txXfrm>
        <a:off x="0" y="1800180"/>
        <a:ext cx="11493723" cy="795397"/>
      </dsp:txXfrm>
    </dsp:sp>
    <dsp:sp modelId="{CFABE379-5BD6-474F-9F2C-C3A61F660BA9}">
      <dsp:nvSpPr>
        <dsp:cNvPr id="0" name=""/>
        <dsp:cNvSpPr/>
      </dsp:nvSpPr>
      <dsp:spPr>
        <a:xfrm>
          <a:off x="0" y="2595577"/>
          <a:ext cx="11493723" cy="6955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b="1" kern="1200" smtClean="0"/>
            <a:t>İsveç çalışması: </a:t>
          </a:r>
          <a:endParaRPr lang="tr-TR" sz="2900" kern="1200"/>
        </a:p>
      </dsp:txBody>
      <dsp:txXfrm>
        <a:off x="0" y="2595577"/>
        <a:ext cx="11493723" cy="695565"/>
      </dsp:txXfrm>
    </dsp:sp>
    <dsp:sp modelId="{15F098EF-BD09-45DB-A775-5DD1D2196E84}">
      <dsp:nvSpPr>
        <dsp:cNvPr id="0" name=""/>
        <dsp:cNvSpPr/>
      </dsp:nvSpPr>
      <dsp:spPr>
        <a:xfrm>
          <a:off x="0" y="3291143"/>
          <a:ext cx="11493723" cy="795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4926" tIns="36830" rIns="206248" bIns="3683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300" b="1" kern="1200" dirty="0" smtClean="0"/>
            <a:t>15 yıldır ÇH olmak ölüm riskini </a:t>
          </a:r>
          <a:r>
            <a:rPr lang="en-US" sz="2300" b="1" kern="1200" dirty="0" smtClean="0"/>
            <a:t>2.8</a:t>
          </a:r>
          <a:r>
            <a:rPr lang="tr-TR" sz="2300" b="1" kern="1200" dirty="0" smtClean="0"/>
            <a:t> artırıyor</a:t>
          </a:r>
          <a:r>
            <a:rPr lang="en-US" sz="2300" b="1" kern="1200" dirty="0" smtClean="0"/>
            <a:t>-</a:t>
          </a:r>
          <a:r>
            <a:rPr lang="tr-TR" sz="2300" b="1" kern="1200" dirty="0" smtClean="0"/>
            <a:t>GFD uyum bilgisi eksik yayın</a:t>
          </a:r>
          <a:endParaRPr lang="tr-TR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300" b="1" kern="1200" dirty="0" smtClean="0"/>
            <a:t>ÇH </a:t>
          </a:r>
          <a:r>
            <a:rPr lang="tr-TR" sz="2300" b="1" kern="1200" dirty="0" err="1" smtClean="0"/>
            <a:t>morbidite</a:t>
          </a:r>
          <a:r>
            <a:rPr lang="tr-TR" sz="2300" b="1" kern="1200" dirty="0" smtClean="0"/>
            <a:t> ve </a:t>
          </a:r>
          <a:r>
            <a:rPr lang="tr-TR" sz="2300" b="1" kern="1200" dirty="0" err="1" smtClean="0"/>
            <a:t>mortaliteyi</a:t>
          </a:r>
          <a:r>
            <a:rPr lang="tr-TR" sz="2300" b="1" kern="1200" dirty="0" smtClean="0"/>
            <a:t> artıran bağımsız bir risk faktörü</a:t>
          </a:r>
          <a:endParaRPr lang="tr-TR" sz="2300" kern="1200" dirty="0"/>
        </a:p>
      </dsp:txBody>
      <dsp:txXfrm>
        <a:off x="0" y="3291143"/>
        <a:ext cx="11493723" cy="795397"/>
      </dsp:txXfrm>
    </dsp:sp>
    <dsp:sp modelId="{4C818F7C-12A6-411E-BAC5-70F84B20C4B4}">
      <dsp:nvSpPr>
        <dsp:cNvPr id="0" name=""/>
        <dsp:cNvSpPr/>
      </dsp:nvSpPr>
      <dsp:spPr>
        <a:xfrm>
          <a:off x="0" y="4086540"/>
          <a:ext cx="11493723" cy="6955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b="1" kern="1200" dirty="0" smtClean="0"/>
            <a:t>Kötü tedavili ÇH, T1DM’lilerde düşük mineral </a:t>
          </a:r>
          <a:r>
            <a:rPr lang="tr-TR" sz="2900" b="1" kern="1200" dirty="0" err="1" smtClean="0"/>
            <a:t>dansitesini</a:t>
          </a:r>
          <a:r>
            <a:rPr lang="tr-TR" sz="2900" b="1" kern="1200" dirty="0" smtClean="0"/>
            <a:t> tetikliyor</a:t>
          </a:r>
          <a:endParaRPr lang="tr-TR" sz="2900" kern="1200" dirty="0"/>
        </a:p>
      </dsp:txBody>
      <dsp:txXfrm>
        <a:off x="0" y="4086540"/>
        <a:ext cx="11493723" cy="695565"/>
      </dsp:txXfrm>
    </dsp:sp>
  </dsp:spTree>
</dsp:drawing>
</file>

<file path=ppt/diagrams/drawing3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6B3C18-FE62-4FC5-B13E-045771B389E7}">
      <dsp:nvSpPr>
        <dsp:cNvPr id="0" name=""/>
        <dsp:cNvSpPr/>
      </dsp:nvSpPr>
      <dsp:spPr>
        <a:xfrm>
          <a:off x="0" y="135111"/>
          <a:ext cx="10515600" cy="10553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400" b="1" kern="1200" smtClean="0"/>
            <a:t>Komplikasyonlar GFD ile azaltılabiliyor mu?</a:t>
          </a:r>
          <a:endParaRPr lang="tr-TR" sz="4400" kern="1200"/>
        </a:p>
      </dsp:txBody>
      <dsp:txXfrm>
        <a:off x="0" y="135111"/>
        <a:ext cx="10515600" cy="1055340"/>
      </dsp:txXfrm>
    </dsp:sp>
  </dsp:spTree>
</dsp:drawing>
</file>

<file path=ppt/diagrams/drawing3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7A9703-A7AD-42DD-A704-71C88B575962}">
      <dsp:nvSpPr>
        <dsp:cNvPr id="0" name=""/>
        <dsp:cNvSpPr/>
      </dsp:nvSpPr>
      <dsp:spPr>
        <a:xfrm>
          <a:off x="0" y="345637"/>
          <a:ext cx="11368454" cy="7915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b="1" kern="1200" dirty="0" smtClean="0"/>
            <a:t>16 yaş üzeri T1DM 1000 hasta GFD öncesi ve sonrası 1 yıl izlem</a:t>
          </a:r>
          <a:endParaRPr lang="tr-TR" sz="3300" kern="1200" dirty="0"/>
        </a:p>
      </dsp:txBody>
      <dsp:txXfrm>
        <a:off x="0" y="345637"/>
        <a:ext cx="11368454" cy="791505"/>
      </dsp:txXfrm>
    </dsp:sp>
    <dsp:sp modelId="{F691D01A-E6D8-45BE-A816-EAE1257C150E}">
      <dsp:nvSpPr>
        <dsp:cNvPr id="0" name=""/>
        <dsp:cNvSpPr/>
      </dsp:nvSpPr>
      <dsp:spPr>
        <a:xfrm>
          <a:off x="0" y="1137143"/>
          <a:ext cx="11368454" cy="1810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948" tIns="41910" rIns="234696" bIns="41910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600" b="1" kern="1200" dirty="0" smtClean="0"/>
            <a:t>ÇH olanlarda başlangıçta daha kötü </a:t>
          </a:r>
          <a:r>
            <a:rPr lang="tr-TR" sz="2600" b="1" kern="1200" dirty="0" err="1" smtClean="0"/>
            <a:t>glisemik</a:t>
          </a:r>
          <a:r>
            <a:rPr lang="tr-TR" sz="2600" b="1" kern="1200" dirty="0" smtClean="0"/>
            <a:t> kontrol</a:t>
          </a:r>
          <a:endParaRPr lang="tr-TR" sz="2600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600" b="1" kern="1200" dirty="0" smtClean="0"/>
            <a:t>Daha düşük total ve HDL kolesterol</a:t>
          </a:r>
          <a:endParaRPr lang="tr-TR" sz="2600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600" b="1" kern="1200" dirty="0" smtClean="0"/>
            <a:t>Daha yüksek </a:t>
          </a:r>
          <a:r>
            <a:rPr lang="tr-TR" sz="2600" b="1" kern="1200" dirty="0" err="1" smtClean="0"/>
            <a:t>retinopati</a:t>
          </a:r>
          <a:r>
            <a:rPr lang="tr-TR" sz="2600" b="1" kern="1200" dirty="0" smtClean="0"/>
            <a:t>, </a:t>
          </a:r>
          <a:r>
            <a:rPr lang="tr-TR" sz="2600" b="1" kern="1200" dirty="0" err="1" smtClean="0"/>
            <a:t>nefropati</a:t>
          </a:r>
          <a:r>
            <a:rPr lang="tr-TR" sz="2600" b="1" kern="1200" dirty="0" smtClean="0"/>
            <a:t>, </a:t>
          </a:r>
          <a:r>
            <a:rPr lang="tr-TR" sz="2600" b="1" kern="1200" dirty="0" err="1" smtClean="0"/>
            <a:t>periferik</a:t>
          </a:r>
          <a:r>
            <a:rPr lang="tr-TR" sz="2600" b="1" kern="1200" dirty="0" smtClean="0"/>
            <a:t> </a:t>
          </a:r>
          <a:r>
            <a:rPr lang="tr-TR" sz="2600" b="1" kern="1200" dirty="0" err="1" smtClean="0"/>
            <a:t>nöropati</a:t>
          </a:r>
          <a:endParaRPr lang="tr-TR" sz="2600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600" b="1" kern="1200" smtClean="0"/>
            <a:t>Carotis intima daha kalın</a:t>
          </a:r>
          <a:endParaRPr lang="tr-TR" sz="2600" kern="1200" dirty="0"/>
        </a:p>
      </dsp:txBody>
      <dsp:txXfrm>
        <a:off x="0" y="1137143"/>
        <a:ext cx="11368454" cy="1810215"/>
      </dsp:txXfrm>
    </dsp:sp>
    <dsp:sp modelId="{95E99870-B695-49D1-8CB4-285B60D345B3}">
      <dsp:nvSpPr>
        <dsp:cNvPr id="0" name=""/>
        <dsp:cNvSpPr/>
      </dsp:nvSpPr>
      <dsp:spPr>
        <a:xfrm>
          <a:off x="0" y="2947358"/>
          <a:ext cx="11368454" cy="7915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b="1" kern="1200" smtClean="0"/>
            <a:t>1 yıl GFD sonrası</a:t>
          </a:r>
          <a:endParaRPr lang="tr-TR" sz="3300" kern="1200"/>
        </a:p>
      </dsp:txBody>
      <dsp:txXfrm>
        <a:off x="0" y="2947358"/>
        <a:ext cx="11368454" cy="791505"/>
      </dsp:txXfrm>
    </dsp:sp>
    <dsp:sp modelId="{13F8FE11-9A0D-4C6A-843D-30AE699F14C3}">
      <dsp:nvSpPr>
        <dsp:cNvPr id="0" name=""/>
        <dsp:cNvSpPr/>
      </dsp:nvSpPr>
      <dsp:spPr>
        <a:xfrm>
          <a:off x="0" y="3738863"/>
          <a:ext cx="11368454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948" tIns="41910" rIns="234696" bIns="41910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600" b="1" kern="1200" smtClean="0"/>
            <a:t>Lipid profili, HbA1C düzelmiş, nefropati düzelmiş</a:t>
          </a:r>
          <a:endParaRPr lang="tr-TR" sz="2600" kern="1200"/>
        </a:p>
      </dsp:txBody>
      <dsp:txXfrm>
        <a:off x="0" y="3738863"/>
        <a:ext cx="11368454" cy="546480"/>
      </dsp:txXfrm>
    </dsp:sp>
  </dsp:spTree>
</dsp:drawing>
</file>

<file path=ppt/diagrams/drawing3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E8B1EC-9188-4D58-991E-FD0BB29156B8}">
      <dsp:nvSpPr>
        <dsp:cNvPr id="0" name=""/>
        <dsp:cNvSpPr/>
      </dsp:nvSpPr>
      <dsp:spPr>
        <a:xfrm>
          <a:off x="0" y="748"/>
          <a:ext cx="10861431" cy="10313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300" b="1" kern="1200" dirty="0" smtClean="0"/>
            <a:t>Komplikasyonlar GFD ile azaltılabiliyor mu?</a:t>
          </a:r>
          <a:endParaRPr lang="tr-TR" sz="4300" kern="1200" dirty="0"/>
        </a:p>
      </dsp:txBody>
      <dsp:txXfrm>
        <a:off x="0" y="748"/>
        <a:ext cx="10861431" cy="1031354"/>
      </dsp:txXfrm>
    </dsp:sp>
  </dsp:spTree>
</dsp:drawing>
</file>

<file path=ppt/diagrams/drawing3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0C0801-81A2-4E88-9382-8192B0DA5D4A}">
      <dsp:nvSpPr>
        <dsp:cNvPr id="0" name=""/>
        <dsp:cNvSpPr/>
      </dsp:nvSpPr>
      <dsp:spPr>
        <a:xfrm>
          <a:off x="0" y="15391"/>
          <a:ext cx="11852030" cy="80903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err="1" smtClean="0"/>
            <a:t>Asemptomatikte</a:t>
          </a:r>
          <a:r>
            <a:rPr lang="tr-TR" sz="2800" b="1" kern="1200" dirty="0" smtClean="0"/>
            <a:t> </a:t>
          </a:r>
          <a:r>
            <a:rPr lang="tr-TR" sz="2800" b="1" kern="1200" dirty="0" err="1" smtClean="0"/>
            <a:t>glisemik</a:t>
          </a:r>
          <a:r>
            <a:rPr lang="tr-TR" sz="2800" b="1" kern="1200" dirty="0" smtClean="0"/>
            <a:t> kontrol, kemik sağlığı, yaşam kalitesi üzerine etkileri</a:t>
          </a:r>
          <a:endParaRPr lang="tr-TR" sz="2800" kern="1200" dirty="0"/>
        </a:p>
      </dsp:txBody>
      <dsp:txXfrm>
        <a:off x="0" y="15391"/>
        <a:ext cx="11852030" cy="809032"/>
      </dsp:txXfrm>
    </dsp:sp>
    <dsp:sp modelId="{4AFD11EE-5F38-43EA-ADA5-D28A88B94CD8}">
      <dsp:nvSpPr>
        <dsp:cNvPr id="0" name=""/>
        <dsp:cNvSpPr/>
      </dsp:nvSpPr>
      <dsp:spPr>
        <a:xfrm>
          <a:off x="0" y="824423"/>
          <a:ext cx="11852030" cy="818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6302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400" b="1" kern="1200" smtClean="0"/>
            <a:t>Veri </a:t>
          </a:r>
          <a:r>
            <a:rPr lang="tr-TR" sz="2400" b="1" kern="1200" dirty="0" smtClean="0"/>
            <a:t>az</a:t>
          </a:r>
          <a:endParaRPr lang="tr-TR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400" b="1" kern="1200" dirty="0" smtClean="0"/>
            <a:t>2 yıllık </a:t>
          </a:r>
          <a:r>
            <a:rPr lang="tr-TR" sz="2400" b="1" kern="1200" dirty="0" err="1" smtClean="0"/>
            <a:t>prospektif</a:t>
          </a:r>
          <a:r>
            <a:rPr lang="tr-TR" sz="2400" b="1" kern="1200" dirty="0" smtClean="0"/>
            <a:t> çalışmada GFD 2 yıl geciktirildiğinde kötü etki görülmemiş</a:t>
          </a:r>
          <a:endParaRPr lang="tr-TR" sz="2400" kern="1200" dirty="0"/>
        </a:p>
      </dsp:txBody>
      <dsp:txXfrm>
        <a:off x="0" y="824423"/>
        <a:ext cx="11852030" cy="818167"/>
      </dsp:txXfrm>
    </dsp:sp>
    <dsp:sp modelId="{D8AC196A-1042-45D4-8BDC-A1CDB760D3CF}">
      <dsp:nvSpPr>
        <dsp:cNvPr id="0" name=""/>
        <dsp:cNvSpPr/>
      </dsp:nvSpPr>
      <dsp:spPr>
        <a:xfrm>
          <a:off x="0" y="1642591"/>
          <a:ext cx="11852030" cy="67099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/>
            <a:t>Yeni tanılı çocuklarda KMD başlangıçta düşük oluyor	</a:t>
          </a:r>
          <a:endParaRPr lang="tr-TR" sz="2800" kern="1200" dirty="0"/>
        </a:p>
      </dsp:txBody>
      <dsp:txXfrm>
        <a:off x="0" y="1642591"/>
        <a:ext cx="11852030" cy="670994"/>
      </dsp:txXfrm>
    </dsp:sp>
    <dsp:sp modelId="{79F9C6EF-8DD0-4EF2-A6E5-4318C03339B0}">
      <dsp:nvSpPr>
        <dsp:cNvPr id="0" name=""/>
        <dsp:cNvSpPr/>
      </dsp:nvSpPr>
      <dsp:spPr>
        <a:xfrm>
          <a:off x="0" y="2313586"/>
          <a:ext cx="11852030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6302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400" b="1" kern="1200" dirty="0" smtClean="0"/>
            <a:t>Sıkı diyet belirgin artış yapıyor </a:t>
          </a:r>
          <a:endParaRPr lang="tr-TR" sz="2400" kern="1200" dirty="0"/>
        </a:p>
      </dsp:txBody>
      <dsp:txXfrm>
        <a:off x="0" y="2313586"/>
        <a:ext cx="11852030" cy="513360"/>
      </dsp:txXfrm>
    </dsp:sp>
    <dsp:sp modelId="{5B21A14D-C801-4364-8365-8CD56B2BB4B1}">
      <dsp:nvSpPr>
        <dsp:cNvPr id="0" name=""/>
        <dsp:cNvSpPr/>
      </dsp:nvSpPr>
      <dsp:spPr>
        <a:xfrm>
          <a:off x="0" y="2826946"/>
          <a:ext cx="11852030" cy="67099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smtClean="0"/>
            <a:t>3031 erişkinde 148 pozitif-hepsi asemptomatik</a:t>
          </a:r>
          <a:endParaRPr lang="tr-TR" sz="2400" kern="1200"/>
        </a:p>
      </dsp:txBody>
      <dsp:txXfrm>
        <a:off x="0" y="2826946"/>
        <a:ext cx="11852030" cy="670994"/>
      </dsp:txXfrm>
    </dsp:sp>
    <dsp:sp modelId="{8042D4FF-7FAE-4A84-835D-7DA7F29612E1}">
      <dsp:nvSpPr>
        <dsp:cNvPr id="0" name=""/>
        <dsp:cNvSpPr/>
      </dsp:nvSpPr>
      <dsp:spPr>
        <a:xfrm>
          <a:off x="0" y="3497941"/>
          <a:ext cx="11852030" cy="1700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6302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000" b="1" kern="1200" dirty="0" smtClean="0"/>
            <a:t>Tanınmayan semptomlar </a:t>
          </a:r>
          <a:r>
            <a:rPr lang="en-US" sz="2000" b="1" kern="1200" dirty="0" smtClean="0"/>
            <a:t>Gastrointestinal Symptoms Rating Scale (GSRS)</a:t>
          </a:r>
          <a:r>
            <a:rPr lang="tr-TR" sz="2000" b="1" kern="1200" dirty="0" smtClean="0"/>
            <a:t> ile</a:t>
          </a:r>
          <a:endParaRPr lang="tr-TR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000" b="1" kern="1200" dirty="0" smtClean="0"/>
            <a:t>GIS semptomları </a:t>
          </a:r>
          <a:r>
            <a:rPr lang="tr-TR" sz="2000" b="1" kern="1200" dirty="0" err="1" smtClean="0"/>
            <a:t>seropozitiflerde</a:t>
          </a:r>
          <a:r>
            <a:rPr lang="tr-TR" sz="2000" b="1" kern="1200" dirty="0" smtClean="0"/>
            <a:t> fazla (gerçekten </a:t>
          </a:r>
          <a:r>
            <a:rPr lang="tr-TR" sz="2000" b="1" kern="1200" dirty="0" err="1" smtClean="0"/>
            <a:t>asemptomatik</a:t>
          </a:r>
          <a:r>
            <a:rPr lang="tr-TR" sz="2000" b="1" kern="1200" dirty="0" smtClean="0"/>
            <a:t> değiller)</a:t>
          </a:r>
          <a:endParaRPr lang="tr-TR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000" b="1" kern="1200" dirty="0" smtClean="0"/>
            <a:t>GFD verilenlerde bu semptomlar düzeliyor</a:t>
          </a:r>
          <a:endParaRPr lang="tr-TR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000" b="1" kern="1200" dirty="0" err="1" smtClean="0"/>
            <a:t>Asemptomatik</a:t>
          </a:r>
          <a:r>
            <a:rPr lang="tr-TR" sz="2000" b="1" kern="1200" dirty="0" smtClean="0"/>
            <a:t> yüksek titre </a:t>
          </a:r>
          <a:r>
            <a:rPr lang="tr-TR" sz="2000" b="1" kern="1200" dirty="0" err="1" smtClean="0"/>
            <a:t>seropozitif</a:t>
          </a:r>
          <a:r>
            <a:rPr lang="tr-TR" sz="2000" b="1" kern="1200" dirty="0" smtClean="0"/>
            <a:t> olanlarda ağırlık ve VKI daha düşük</a:t>
          </a:r>
          <a:endParaRPr lang="tr-TR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000" b="1" kern="1200" dirty="0" smtClean="0"/>
            <a:t>GFD VKI ve semptom üzerine kısa sürede etkili</a:t>
          </a:r>
          <a:endParaRPr lang="tr-TR" sz="2000" kern="1200" dirty="0"/>
        </a:p>
      </dsp:txBody>
      <dsp:txXfrm>
        <a:off x="0" y="3497941"/>
        <a:ext cx="11852030" cy="170050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6CC090-E327-4521-82BC-DA6844E6922C}">
      <dsp:nvSpPr>
        <dsp:cNvPr id="0" name=""/>
        <dsp:cNvSpPr/>
      </dsp:nvSpPr>
      <dsp:spPr>
        <a:xfrm>
          <a:off x="0" y="6411"/>
          <a:ext cx="10515600" cy="13127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b="1" kern="1200" dirty="0" smtClean="0"/>
            <a:t>Çocuklukta en sık görülen 2 </a:t>
          </a:r>
          <a:r>
            <a:rPr lang="tr-TR" sz="3300" b="1" kern="1200" dirty="0" err="1" smtClean="0"/>
            <a:t>otoimmün</a:t>
          </a:r>
          <a:r>
            <a:rPr lang="tr-TR" sz="3300" b="1" kern="1200" dirty="0" smtClean="0"/>
            <a:t> hastalık</a:t>
          </a:r>
          <a:br>
            <a:rPr lang="tr-TR" sz="3300" b="1" kern="1200" dirty="0" smtClean="0"/>
          </a:br>
          <a:r>
            <a:rPr lang="tr-TR" sz="3300" b="1" kern="1200" dirty="0" smtClean="0"/>
            <a:t>Tip 1 diyabet (T1DM)  ve </a:t>
          </a:r>
          <a:r>
            <a:rPr lang="tr-TR" sz="3300" b="1" kern="1200" dirty="0" err="1" smtClean="0"/>
            <a:t>çölyak</a:t>
          </a:r>
          <a:r>
            <a:rPr lang="tr-TR" sz="3300" b="1" kern="1200" dirty="0" smtClean="0"/>
            <a:t> hastalığı (ÇH)</a:t>
          </a:r>
          <a:endParaRPr lang="tr-TR" sz="3300" kern="1200" dirty="0"/>
        </a:p>
      </dsp:txBody>
      <dsp:txXfrm>
        <a:off x="0" y="6411"/>
        <a:ext cx="10515600" cy="1312740"/>
      </dsp:txXfrm>
    </dsp:sp>
  </dsp:spTree>
</dsp:drawing>
</file>

<file path=ppt/diagrams/drawing4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15F448-157C-48BF-BF68-19A991D5D068}">
      <dsp:nvSpPr>
        <dsp:cNvPr id="0" name=""/>
        <dsp:cNvSpPr/>
      </dsp:nvSpPr>
      <dsp:spPr>
        <a:xfrm>
          <a:off x="0" y="237614"/>
          <a:ext cx="11412414" cy="959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8–45 y</a:t>
          </a:r>
          <a:r>
            <a:rPr lang="tr-TR" sz="4000" b="1" kern="1200" dirty="0" smtClean="0"/>
            <a:t>aş </a:t>
          </a:r>
          <a:r>
            <a:rPr lang="tr-TR" sz="4000" b="1" kern="1200" dirty="0" err="1" smtClean="0"/>
            <a:t>ÇH’lı</a:t>
          </a:r>
          <a:r>
            <a:rPr lang="tr-TR" sz="4000" b="1" kern="1200" dirty="0" smtClean="0"/>
            <a:t> 51 olgu</a:t>
          </a:r>
          <a:endParaRPr lang="tr-TR" sz="4000" b="1" kern="1200" dirty="0"/>
        </a:p>
      </dsp:txBody>
      <dsp:txXfrm>
        <a:off x="0" y="237614"/>
        <a:ext cx="11412414" cy="959400"/>
      </dsp:txXfrm>
    </dsp:sp>
    <dsp:sp modelId="{25CA5A06-F318-45AE-936B-C0BA97B1A021}">
      <dsp:nvSpPr>
        <dsp:cNvPr id="0" name=""/>
        <dsp:cNvSpPr/>
      </dsp:nvSpPr>
      <dsp:spPr>
        <a:xfrm>
          <a:off x="0" y="1312214"/>
          <a:ext cx="11412414" cy="959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b="1" kern="1200" dirty="0" smtClean="0"/>
            <a:t>GFD alanlar-almayanlar </a:t>
          </a:r>
          <a:endParaRPr lang="tr-TR" sz="4000" b="1" kern="1200" dirty="0"/>
        </a:p>
      </dsp:txBody>
      <dsp:txXfrm>
        <a:off x="0" y="1312214"/>
        <a:ext cx="11412414" cy="959400"/>
      </dsp:txXfrm>
    </dsp:sp>
    <dsp:sp modelId="{D2B2B217-2DE7-4C5B-98B7-3719FEE4FCA5}">
      <dsp:nvSpPr>
        <dsp:cNvPr id="0" name=""/>
        <dsp:cNvSpPr/>
      </dsp:nvSpPr>
      <dsp:spPr>
        <a:xfrm>
          <a:off x="0" y="2386814"/>
          <a:ext cx="11412414" cy="959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smtClean="0"/>
            <a:t>HbA1c </a:t>
          </a:r>
          <a:r>
            <a:rPr lang="tr-TR" sz="4000" b="1" kern="1200" smtClean="0"/>
            <a:t>ve sürekli glukoz izlemi (1 yıl)</a:t>
          </a:r>
          <a:endParaRPr lang="tr-TR" sz="4000" b="1" kern="1200"/>
        </a:p>
      </dsp:txBody>
      <dsp:txXfrm>
        <a:off x="0" y="2386814"/>
        <a:ext cx="11412414" cy="959400"/>
      </dsp:txXfrm>
    </dsp:sp>
    <dsp:sp modelId="{051E41E3-4E0B-4E6F-ADA6-F030B99815D5}">
      <dsp:nvSpPr>
        <dsp:cNvPr id="0" name=""/>
        <dsp:cNvSpPr/>
      </dsp:nvSpPr>
      <dsp:spPr>
        <a:xfrm>
          <a:off x="0" y="3346214"/>
          <a:ext cx="11412414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344" tIns="50800" rIns="284480" bIns="50800" numCol="1" spcCol="1270" anchor="t" anchorCtr="0">
          <a:noAutofit/>
        </a:bodyPr>
        <a:lstStyle/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100" b="1" kern="1200" dirty="0" smtClean="0"/>
            <a:t>HbA1c </a:t>
          </a:r>
          <a:r>
            <a:rPr lang="tr-TR" sz="3100" b="1" kern="1200" dirty="0" smtClean="0"/>
            <a:t>farklı değil</a:t>
          </a:r>
          <a:endParaRPr lang="tr-TR" sz="3100" b="1" kern="1200" dirty="0"/>
        </a:p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3100" b="1" kern="1200" dirty="0" err="1" smtClean="0"/>
            <a:t>Posprandial</a:t>
          </a:r>
          <a:r>
            <a:rPr lang="tr-TR" sz="3100" b="1" kern="1200" dirty="0" smtClean="0"/>
            <a:t> </a:t>
          </a:r>
          <a:r>
            <a:rPr lang="tr-TR" sz="3100" b="1" kern="1200" dirty="0" err="1" smtClean="0"/>
            <a:t>glukoz</a:t>
          </a:r>
          <a:r>
            <a:rPr lang="tr-TR" sz="3100" b="1" kern="1200" dirty="0" smtClean="0"/>
            <a:t> artışı GFD ile daha fazla (</a:t>
          </a:r>
          <a:r>
            <a:rPr lang="tr-TR" sz="3100" b="1" kern="1200" dirty="0" err="1" smtClean="0"/>
            <a:t>mukozal</a:t>
          </a:r>
          <a:r>
            <a:rPr lang="tr-TR" sz="3100" b="1" kern="1200" dirty="0" smtClean="0"/>
            <a:t> düzelme?)</a:t>
          </a:r>
          <a:endParaRPr lang="tr-TR" sz="3100" b="1" kern="1200" dirty="0"/>
        </a:p>
      </dsp:txBody>
      <dsp:txXfrm>
        <a:off x="0" y="3346214"/>
        <a:ext cx="11412414" cy="1076400"/>
      </dsp:txXfrm>
    </dsp:sp>
  </dsp:spTree>
</dsp:drawing>
</file>

<file path=ppt/diagrams/drawing4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77BD39-8FB6-4B59-A9C3-8E73E957EB34}">
      <dsp:nvSpPr>
        <dsp:cNvPr id="0" name=""/>
        <dsp:cNvSpPr/>
      </dsp:nvSpPr>
      <dsp:spPr>
        <a:xfrm>
          <a:off x="0" y="84107"/>
          <a:ext cx="4288238" cy="112729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700" b="1" kern="1200" dirty="0" err="1" smtClean="0"/>
            <a:t>Glutensiz</a:t>
          </a:r>
          <a:r>
            <a:rPr lang="tr-TR" sz="4700" b="1" kern="1200" dirty="0" smtClean="0"/>
            <a:t> diyet</a:t>
          </a:r>
          <a:endParaRPr lang="tr-TR" sz="4700" kern="1200" dirty="0"/>
        </a:p>
      </dsp:txBody>
      <dsp:txXfrm>
        <a:off x="0" y="84107"/>
        <a:ext cx="4288238" cy="1127295"/>
      </dsp:txXfrm>
    </dsp:sp>
  </dsp:spTree>
</dsp:drawing>
</file>

<file path=ppt/diagrams/drawing4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3759F0-EC2C-4ABC-BCD4-F4CFF8FCAB0A}">
      <dsp:nvSpPr>
        <dsp:cNvPr id="0" name=""/>
        <dsp:cNvSpPr/>
      </dsp:nvSpPr>
      <dsp:spPr>
        <a:xfrm>
          <a:off x="0" y="82568"/>
          <a:ext cx="11471348" cy="6475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b="1" kern="1200" smtClean="0"/>
            <a:t>GFD T1DM’li çocuklarda zor olabilir</a:t>
          </a:r>
          <a:endParaRPr lang="tr-TR" sz="2700" kern="1200"/>
        </a:p>
      </dsp:txBody>
      <dsp:txXfrm>
        <a:off x="0" y="82568"/>
        <a:ext cx="11471348" cy="647595"/>
      </dsp:txXfrm>
    </dsp:sp>
    <dsp:sp modelId="{169300F2-2A19-43A7-82CE-CB30C9833CA9}">
      <dsp:nvSpPr>
        <dsp:cNvPr id="0" name=""/>
        <dsp:cNvSpPr/>
      </dsp:nvSpPr>
      <dsp:spPr>
        <a:xfrm>
          <a:off x="0" y="807923"/>
          <a:ext cx="11471348" cy="6475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b="1" kern="1200" dirty="0" smtClean="0"/>
            <a:t>Pahalıdır-besinsel eksikliklere/fazlalıklara yol açabilir</a:t>
          </a:r>
          <a:endParaRPr lang="tr-TR" sz="2700" kern="1200" dirty="0"/>
        </a:p>
      </dsp:txBody>
      <dsp:txXfrm>
        <a:off x="0" y="807923"/>
        <a:ext cx="11471348" cy="647595"/>
      </dsp:txXfrm>
    </dsp:sp>
    <dsp:sp modelId="{A65C10B4-2ACC-4F44-A30B-DF68B20F99A7}">
      <dsp:nvSpPr>
        <dsp:cNvPr id="0" name=""/>
        <dsp:cNvSpPr/>
      </dsp:nvSpPr>
      <dsp:spPr>
        <a:xfrm>
          <a:off x="0" y="1455518"/>
          <a:ext cx="11471348" cy="72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4215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100" b="1" kern="1200" smtClean="0"/>
            <a:t>Birçok glutensiz ürün yağ ve şekerden zengindir</a:t>
          </a:r>
          <a:endParaRPr lang="tr-TR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100" b="1" kern="1200" dirty="0" smtClean="0"/>
            <a:t>KV ve </a:t>
          </a:r>
          <a:r>
            <a:rPr lang="tr-TR" sz="2100" b="1" kern="1200" dirty="0" err="1" smtClean="0"/>
            <a:t>metabolik</a:t>
          </a:r>
          <a:r>
            <a:rPr lang="tr-TR" sz="2100" b="1" kern="1200" dirty="0" smtClean="0"/>
            <a:t> komplikasyonlara yatkınlık</a:t>
          </a:r>
          <a:endParaRPr lang="tr-TR" sz="2100" kern="1200" dirty="0"/>
        </a:p>
      </dsp:txBody>
      <dsp:txXfrm>
        <a:off x="0" y="1455518"/>
        <a:ext cx="11471348" cy="726570"/>
      </dsp:txXfrm>
    </dsp:sp>
    <dsp:sp modelId="{4B03AC20-F43A-4A35-84A5-9AD31343E839}">
      <dsp:nvSpPr>
        <dsp:cNvPr id="0" name=""/>
        <dsp:cNvSpPr/>
      </dsp:nvSpPr>
      <dsp:spPr>
        <a:xfrm>
          <a:off x="0" y="2182088"/>
          <a:ext cx="11471348" cy="6475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b="1" kern="1200" dirty="0" err="1" smtClean="0"/>
            <a:t>Suboptimal</a:t>
          </a:r>
          <a:r>
            <a:rPr lang="tr-TR" sz="2700" b="1" kern="1200" dirty="0" smtClean="0"/>
            <a:t> beslenme T1DM’de de zaten önemli sorun</a:t>
          </a:r>
          <a:endParaRPr lang="tr-TR" sz="2700" kern="1200" dirty="0"/>
        </a:p>
      </dsp:txBody>
      <dsp:txXfrm>
        <a:off x="0" y="2182088"/>
        <a:ext cx="11471348" cy="647595"/>
      </dsp:txXfrm>
    </dsp:sp>
    <dsp:sp modelId="{85A6A627-384B-4344-828C-D3FF9C5484FB}">
      <dsp:nvSpPr>
        <dsp:cNvPr id="0" name=""/>
        <dsp:cNvSpPr/>
      </dsp:nvSpPr>
      <dsp:spPr>
        <a:xfrm>
          <a:off x="0" y="2907443"/>
          <a:ext cx="11471348" cy="6475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b="1" kern="1200" smtClean="0"/>
            <a:t>Zorluklara rağmen GFD iyi adapte edilebilir</a:t>
          </a:r>
          <a:endParaRPr lang="tr-TR" sz="2700" kern="1200"/>
        </a:p>
      </dsp:txBody>
      <dsp:txXfrm>
        <a:off x="0" y="2907443"/>
        <a:ext cx="11471348" cy="647595"/>
      </dsp:txXfrm>
    </dsp:sp>
    <dsp:sp modelId="{B52A1B0F-9ADD-4D8A-8809-58DED0EC33E3}">
      <dsp:nvSpPr>
        <dsp:cNvPr id="0" name=""/>
        <dsp:cNvSpPr/>
      </dsp:nvSpPr>
      <dsp:spPr>
        <a:xfrm>
          <a:off x="0" y="3555038"/>
          <a:ext cx="11471348" cy="1453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4215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100" b="1" kern="1200" dirty="0" smtClean="0"/>
            <a:t>T1DM </a:t>
          </a:r>
          <a:r>
            <a:rPr lang="tr-TR" sz="2100" b="1" kern="1200" dirty="0" err="1" smtClean="0"/>
            <a:t>metabolik</a:t>
          </a:r>
          <a:r>
            <a:rPr lang="tr-TR" sz="2100" b="1" kern="1200" dirty="0" smtClean="0"/>
            <a:t> dengesi için zarar vermez</a:t>
          </a:r>
          <a:endParaRPr lang="tr-TR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100" b="1" kern="1200" dirty="0" smtClean="0"/>
            <a:t>Sıkı GFD </a:t>
          </a:r>
          <a:r>
            <a:rPr lang="tr-TR" sz="2100" b="1" kern="1200" dirty="0" err="1" smtClean="0"/>
            <a:t>glisemik</a:t>
          </a:r>
          <a:r>
            <a:rPr lang="tr-TR" sz="2100" b="1" kern="1200" dirty="0" smtClean="0"/>
            <a:t> kontrolü iyileştirir ve </a:t>
          </a:r>
          <a:r>
            <a:rPr lang="en-US" sz="2100" b="1" kern="1200" dirty="0" smtClean="0"/>
            <a:t>HbA1c</a:t>
          </a:r>
          <a:r>
            <a:rPr lang="tr-TR" sz="2100" b="1" kern="1200" dirty="0" smtClean="0"/>
            <a:t> düzeyini düzeltir?</a:t>
          </a:r>
          <a:endParaRPr lang="tr-TR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100" b="1" kern="1200" dirty="0" smtClean="0"/>
            <a:t>Diyete uyumsuz hastalarda hipoglisemi ve düşük yaşam kalitesi daha sıktır?</a:t>
          </a:r>
          <a:endParaRPr lang="tr-TR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100" b="1" kern="1200" dirty="0" smtClean="0"/>
            <a:t>Bazı çalışmalarda diyet sonrası diyetsel sorunlar/insülin gereksiniminde artış</a:t>
          </a:r>
          <a:endParaRPr lang="tr-TR" sz="2100" kern="1200" dirty="0"/>
        </a:p>
      </dsp:txBody>
      <dsp:txXfrm>
        <a:off x="0" y="3555038"/>
        <a:ext cx="11471348" cy="1453140"/>
      </dsp:txXfrm>
    </dsp:sp>
  </dsp:spTree>
</dsp:drawing>
</file>

<file path=ppt/diagrams/drawing4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320332-AB32-46EC-B895-C82AA0FABCAD}">
      <dsp:nvSpPr>
        <dsp:cNvPr id="0" name=""/>
        <dsp:cNvSpPr/>
      </dsp:nvSpPr>
      <dsp:spPr>
        <a:xfrm>
          <a:off x="0" y="3193"/>
          <a:ext cx="6811108" cy="131917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500" b="1" kern="1200" dirty="0" smtClean="0"/>
            <a:t>GFD izlemi önemli</a:t>
          </a:r>
          <a:endParaRPr lang="tr-TR" sz="5500" kern="1200" dirty="0"/>
        </a:p>
      </dsp:txBody>
      <dsp:txXfrm>
        <a:off x="0" y="3193"/>
        <a:ext cx="6811108" cy="1319175"/>
      </dsp:txXfrm>
    </dsp:sp>
  </dsp:spTree>
</dsp:drawing>
</file>

<file path=ppt/diagrams/drawing4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DD4818-B535-4090-8AEF-36C2D38AC384}">
      <dsp:nvSpPr>
        <dsp:cNvPr id="0" name=""/>
        <dsp:cNvSpPr/>
      </dsp:nvSpPr>
      <dsp:spPr>
        <a:xfrm>
          <a:off x="0" y="37268"/>
          <a:ext cx="11175748" cy="823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/>
            <a:t>İzlem T1DM’de 3 ayda birdir genellikle</a:t>
          </a:r>
          <a:endParaRPr lang="tr-TR" sz="2800" kern="1200" dirty="0"/>
        </a:p>
      </dsp:txBody>
      <dsp:txXfrm>
        <a:off x="0" y="37268"/>
        <a:ext cx="11175748" cy="823680"/>
      </dsp:txXfrm>
    </dsp:sp>
    <dsp:sp modelId="{18284BCC-7C80-4F61-B8BC-A94B66577C61}">
      <dsp:nvSpPr>
        <dsp:cNvPr id="0" name=""/>
        <dsp:cNvSpPr/>
      </dsp:nvSpPr>
      <dsp:spPr>
        <a:xfrm>
          <a:off x="0" y="987669"/>
          <a:ext cx="11175748" cy="823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err="1" smtClean="0"/>
            <a:t>ÇH’da</a:t>
          </a:r>
          <a:r>
            <a:rPr lang="tr-TR" sz="2800" b="1" kern="1200" dirty="0" smtClean="0"/>
            <a:t> başlangıçta 3-6 ayda 1, ardından yıllık</a:t>
          </a:r>
          <a:endParaRPr lang="tr-TR" sz="2800" kern="1200" dirty="0"/>
        </a:p>
      </dsp:txBody>
      <dsp:txXfrm>
        <a:off x="0" y="987669"/>
        <a:ext cx="11175748" cy="823680"/>
      </dsp:txXfrm>
    </dsp:sp>
    <dsp:sp modelId="{52BA353C-A6F5-4243-8C8B-ECD2313B64D4}">
      <dsp:nvSpPr>
        <dsp:cNvPr id="0" name=""/>
        <dsp:cNvSpPr/>
      </dsp:nvSpPr>
      <dsp:spPr>
        <a:xfrm>
          <a:off x="0" y="1811349"/>
          <a:ext cx="11175748" cy="72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830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400" b="1" kern="1200" dirty="0" smtClean="0"/>
            <a:t>Uyum sorunu, büyüme geriliği, </a:t>
          </a:r>
          <a:r>
            <a:rPr lang="tr-TR" sz="2400" b="1" kern="1200" dirty="0" err="1" smtClean="0"/>
            <a:t>nütrisyonel</a:t>
          </a:r>
          <a:r>
            <a:rPr lang="tr-TR" sz="2400" b="1" kern="1200" dirty="0" smtClean="0"/>
            <a:t> eksiklik varsa kişiye özel</a:t>
          </a:r>
          <a:endParaRPr lang="tr-TR" sz="2400" kern="1200" dirty="0"/>
        </a:p>
      </dsp:txBody>
      <dsp:txXfrm>
        <a:off x="0" y="1811349"/>
        <a:ext cx="11175748" cy="728640"/>
      </dsp:txXfrm>
    </dsp:sp>
    <dsp:sp modelId="{00803A54-FDD2-4765-94D5-E4774B24E171}">
      <dsp:nvSpPr>
        <dsp:cNvPr id="0" name=""/>
        <dsp:cNvSpPr/>
      </dsp:nvSpPr>
      <dsp:spPr>
        <a:xfrm>
          <a:off x="0" y="2539989"/>
          <a:ext cx="11175748" cy="823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/>
            <a:t>Diyetisyen işin içinde olmalı</a:t>
          </a:r>
          <a:endParaRPr lang="tr-TR" sz="2800" kern="1200" dirty="0"/>
        </a:p>
      </dsp:txBody>
      <dsp:txXfrm>
        <a:off x="0" y="2539989"/>
        <a:ext cx="11175748" cy="823680"/>
      </dsp:txXfrm>
    </dsp:sp>
    <dsp:sp modelId="{02ACA2C9-4730-4FB6-B9F1-3CB4726DDD93}">
      <dsp:nvSpPr>
        <dsp:cNvPr id="0" name=""/>
        <dsp:cNvSpPr/>
      </dsp:nvSpPr>
      <dsp:spPr>
        <a:xfrm>
          <a:off x="0" y="3490389"/>
          <a:ext cx="11175748" cy="823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/>
            <a:t>Ekip: hemşire-diyetisyen-sosyal hizmet uzmanı-psikolog</a:t>
          </a:r>
          <a:endParaRPr lang="tr-TR" sz="2800" kern="1200" dirty="0"/>
        </a:p>
      </dsp:txBody>
      <dsp:txXfrm>
        <a:off x="0" y="3490389"/>
        <a:ext cx="11175748" cy="823680"/>
      </dsp:txXfrm>
    </dsp:sp>
  </dsp:spTree>
</dsp:drawing>
</file>

<file path=ppt/diagrams/drawing4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03D20D-340B-4BA8-BD61-2168DDB97F74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500" b="1" kern="1200" dirty="0" smtClean="0"/>
            <a:t>Her pozitif </a:t>
          </a:r>
          <a:r>
            <a:rPr lang="tr-TR" sz="5500" b="1" kern="1200" dirty="0" err="1" smtClean="0"/>
            <a:t>seroloji</a:t>
          </a:r>
          <a:r>
            <a:rPr lang="tr-TR" sz="5500" b="1" kern="1200" dirty="0" smtClean="0"/>
            <a:t> ÇH demek mi?</a:t>
          </a:r>
          <a:endParaRPr lang="tr-TR" sz="5500" kern="1200" dirty="0"/>
        </a:p>
      </dsp:txBody>
      <dsp:txXfrm>
        <a:off x="0" y="3193"/>
        <a:ext cx="10515600" cy="1319175"/>
      </dsp:txXfrm>
    </dsp:sp>
  </dsp:spTree>
</dsp:drawing>
</file>

<file path=ppt/diagrams/drawing4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3D74B6-39B1-4B0B-A0C6-DADBC8F520AB}">
      <dsp:nvSpPr>
        <dsp:cNvPr id="0" name=""/>
        <dsp:cNvSpPr/>
      </dsp:nvSpPr>
      <dsp:spPr>
        <a:xfrm>
          <a:off x="0" y="18859"/>
          <a:ext cx="11535508" cy="6955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T1DM</a:t>
          </a:r>
          <a:r>
            <a:rPr lang="tr-TR" sz="2900" b="1" kern="1200" dirty="0" smtClean="0"/>
            <a:t>’de p</a:t>
          </a:r>
          <a:r>
            <a:rPr lang="en-US" sz="2900" b="1" kern="1200" dirty="0" smtClean="0"/>
            <a:t>o</a:t>
          </a:r>
          <a:r>
            <a:rPr lang="tr-TR" sz="2900" b="1" kern="1200" dirty="0" err="1" smtClean="0"/>
            <a:t>zitif</a:t>
          </a:r>
          <a:r>
            <a:rPr lang="tr-TR" sz="2900" b="1" kern="1200" dirty="0" smtClean="0"/>
            <a:t> T</a:t>
          </a:r>
          <a:r>
            <a:rPr lang="en-US" sz="2900" b="1" kern="1200" dirty="0" smtClean="0"/>
            <a:t>TG </a:t>
          </a:r>
          <a:r>
            <a:rPr lang="tr-TR" sz="2900" b="1" kern="1200" dirty="0" smtClean="0"/>
            <a:t>kendiliğinden negatifleşebiliyor</a:t>
          </a:r>
          <a:endParaRPr lang="tr-TR" sz="2900" kern="1200" dirty="0"/>
        </a:p>
      </dsp:txBody>
      <dsp:txXfrm>
        <a:off x="0" y="18859"/>
        <a:ext cx="11535508" cy="695565"/>
      </dsp:txXfrm>
    </dsp:sp>
    <dsp:sp modelId="{0640B8D3-C8D0-46D6-B339-C8F1B6141F8A}">
      <dsp:nvSpPr>
        <dsp:cNvPr id="0" name=""/>
        <dsp:cNvSpPr/>
      </dsp:nvSpPr>
      <dsp:spPr>
        <a:xfrm>
          <a:off x="0" y="714424"/>
          <a:ext cx="11535508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6252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400" b="1" kern="1200" dirty="0" err="1" smtClean="0"/>
            <a:t>Spontan</a:t>
          </a:r>
          <a:r>
            <a:rPr lang="tr-TR" sz="2400" b="1" kern="1200" dirty="0" smtClean="0"/>
            <a:t> gerileme </a:t>
          </a:r>
          <a:r>
            <a:rPr lang="tr-TR" sz="2400" b="1" kern="1200" dirty="0" err="1" smtClean="0"/>
            <a:t>otoimmun</a:t>
          </a:r>
          <a:r>
            <a:rPr lang="tr-TR" sz="2400" b="1" kern="1200" dirty="0" smtClean="0"/>
            <a:t> aktivasyon </a:t>
          </a:r>
          <a:r>
            <a:rPr lang="tr-TR" sz="2400" b="1" kern="1200" dirty="0" err="1" smtClean="0"/>
            <a:t>epifenomeni</a:t>
          </a:r>
          <a:r>
            <a:rPr lang="tr-TR" sz="2400" b="1" kern="1200" dirty="0" smtClean="0"/>
            <a:t> olarak kabul edilir</a:t>
          </a:r>
          <a:endParaRPr lang="tr-TR" sz="2400" kern="1200" dirty="0"/>
        </a:p>
      </dsp:txBody>
      <dsp:txXfrm>
        <a:off x="0" y="714424"/>
        <a:ext cx="11535508" cy="480240"/>
      </dsp:txXfrm>
    </dsp:sp>
    <dsp:sp modelId="{1FA2AA6A-CC3A-4B81-A3F5-F4F5F6AFC0FD}">
      <dsp:nvSpPr>
        <dsp:cNvPr id="0" name=""/>
        <dsp:cNvSpPr/>
      </dsp:nvSpPr>
      <dsp:spPr>
        <a:xfrm>
          <a:off x="0" y="1194664"/>
          <a:ext cx="11535508" cy="6955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b="1" kern="1200" smtClean="0"/>
            <a:t>T1DM tanı anından itibaren 446 çocuk 10 yıl takip:</a:t>
          </a:r>
          <a:endParaRPr lang="tr-TR" sz="2900" kern="1200"/>
        </a:p>
      </dsp:txBody>
      <dsp:txXfrm>
        <a:off x="0" y="1194664"/>
        <a:ext cx="11535508" cy="695565"/>
      </dsp:txXfrm>
    </dsp:sp>
    <dsp:sp modelId="{E9CF1291-4C63-4842-B49E-4386B41076A8}">
      <dsp:nvSpPr>
        <dsp:cNvPr id="0" name=""/>
        <dsp:cNvSpPr/>
      </dsp:nvSpPr>
      <dsp:spPr>
        <a:xfrm>
          <a:off x="0" y="1890229"/>
          <a:ext cx="11535508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6252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b="1" kern="1200" dirty="0" smtClean="0"/>
            <a:t>38 </a:t>
          </a:r>
          <a:r>
            <a:rPr lang="tr-TR" sz="2400" b="1" kern="1200" dirty="0" smtClean="0"/>
            <a:t>ısrarcı antikorlar-27 dalgalı antikorlar-</a:t>
          </a:r>
          <a:r>
            <a:rPr lang="tr-TR" sz="2400" b="1" kern="1200" dirty="0" smtClean="0">
              <a:solidFill>
                <a:srgbClr val="FF0000"/>
              </a:solidFill>
            </a:rPr>
            <a:t>%28 negatifleşme</a:t>
          </a:r>
          <a:endParaRPr lang="tr-TR" sz="2400" kern="1200" dirty="0">
            <a:solidFill>
              <a:srgbClr val="FF0000"/>
            </a:solidFill>
          </a:endParaRPr>
        </a:p>
      </dsp:txBody>
      <dsp:txXfrm>
        <a:off x="0" y="1890229"/>
        <a:ext cx="11535508" cy="480240"/>
      </dsp:txXfrm>
    </dsp:sp>
    <dsp:sp modelId="{B2E9F1CB-72B9-41B2-8BC2-705F6BA948D8}">
      <dsp:nvSpPr>
        <dsp:cNvPr id="0" name=""/>
        <dsp:cNvSpPr/>
      </dsp:nvSpPr>
      <dsp:spPr>
        <a:xfrm>
          <a:off x="0" y="2370469"/>
          <a:ext cx="11535508" cy="6955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b="1" kern="1200" smtClean="0"/>
            <a:t>Retrospektif 738 çocuk değerlendirmesi:</a:t>
          </a:r>
          <a:endParaRPr lang="tr-TR" sz="2900" kern="1200"/>
        </a:p>
      </dsp:txBody>
      <dsp:txXfrm>
        <a:off x="0" y="2370469"/>
        <a:ext cx="11535508" cy="695565"/>
      </dsp:txXfrm>
    </dsp:sp>
    <dsp:sp modelId="{E131235E-9C2E-49ED-940C-511FB35D7091}">
      <dsp:nvSpPr>
        <dsp:cNvPr id="0" name=""/>
        <dsp:cNvSpPr/>
      </dsp:nvSpPr>
      <dsp:spPr>
        <a:xfrm>
          <a:off x="0" y="3066034"/>
          <a:ext cx="11535508" cy="2041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6252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400" b="1" kern="1200" dirty="0" smtClean="0"/>
            <a:t>Tanıda ve 2 yılda bir değerlendirme</a:t>
          </a:r>
          <a:endParaRPr lang="tr-TR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400" b="1" i="0" kern="1200" dirty="0" smtClean="0"/>
            <a:t>%6,5 </a:t>
          </a:r>
          <a:r>
            <a:rPr lang="tr-TR" sz="2400" b="1" i="0" kern="1200" dirty="0" err="1" smtClean="0"/>
            <a:t>seropozitiflik</a:t>
          </a:r>
          <a:r>
            <a:rPr lang="tr-TR" sz="2400" b="1" i="0" kern="1200" dirty="0" smtClean="0"/>
            <a:t> - </a:t>
          </a:r>
          <a:r>
            <a:rPr lang="tr-TR" sz="2400" b="1" kern="1200" dirty="0" smtClean="0"/>
            <a:t>1 yıl içinde </a:t>
          </a:r>
          <a:r>
            <a:rPr lang="tr-TR" sz="2400" b="1" kern="1200" dirty="0" smtClean="0">
              <a:solidFill>
                <a:srgbClr val="FF0000"/>
              </a:solidFill>
            </a:rPr>
            <a:t>%35 negatifleşme</a:t>
          </a:r>
          <a:endParaRPr lang="tr-TR" sz="2400" kern="1200" dirty="0">
            <a:solidFill>
              <a:srgbClr val="FF0000"/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400" b="1" kern="1200" dirty="0" smtClean="0"/>
            <a:t>Kural olmasa da genelde negatifleşenlerde titre daha düşük bulunmuş</a:t>
          </a:r>
          <a:endParaRPr lang="tr-TR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400" b="1" kern="1200" smtClean="0"/>
            <a:t>Semptom bulgusu yok</a:t>
          </a:r>
          <a:endParaRPr lang="tr-TR" sz="2400" kern="120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tr-TR" sz="2300" kern="1200" dirty="0"/>
        </a:p>
      </dsp:txBody>
      <dsp:txXfrm>
        <a:off x="0" y="3066034"/>
        <a:ext cx="11535508" cy="2041019"/>
      </dsp:txXfrm>
    </dsp:sp>
  </dsp:spTree>
</dsp:drawing>
</file>

<file path=ppt/diagrams/drawing4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4ED0CB-953A-4ECA-9D1A-49D6F5CC4A84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500" b="1" kern="1200" dirty="0" smtClean="0"/>
            <a:t>Her pozitif </a:t>
          </a:r>
          <a:r>
            <a:rPr lang="tr-TR" sz="5500" b="1" kern="1200" dirty="0" err="1" smtClean="0"/>
            <a:t>seroloji</a:t>
          </a:r>
          <a:r>
            <a:rPr lang="tr-TR" sz="5500" b="1" kern="1200" dirty="0" smtClean="0"/>
            <a:t> ÇH demek mi?</a:t>
          </a:r>
          <a:endParaRPr lang="tr-TR" sz="5500" kern="1200" dirty="0"/>
        </a:p>
      </dsp:txBody>
      <dsp:txXfrm>
        <a:off x="0" y="3193"/>
        <a:ext cx="10515600" cy="1319175"/>
      </dsp:txXfrm>
    </dsp:sp>
  </dsp:spTree>
</dsp:drawing>
</file>

<file path=ppt/diagrams/drawing4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9791FF-CDDB-457E-BE8D-4DBF36FB1A87}">
      <dsp:nvSpPr>
        <dsp:cNvPr id="0" name=""/>
        <dsp:cNvSpPr/>
      </dsp:nvSpPr>
      <dsp:spPr>
        <a:xfrm>
          <a:off x="0" y="48704"/>
          <a:ext cx="11113651" cy="6475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b="1" kern="1200" smtClean="0"/>
            <a:t>Yüksek titre</a:t>
          </a:r>
          <a:endParaRPr lang="tr-TR" sz="2700" kern="1200"/>
        </a:p>
      </dsp:txBody>
      <dsp:txXfrm>
        <a:off x="0" y="48704"/>
        <a:ext cx="11113651" cy="647595"/>
      </dsp:txXfrm>
    </dsp:sp>
    <dsp:sp modelId="{503B6B49-F54B-473F-B63D-7442025762E4}">
      <dsp:nvSpPr>
        <dsp:cNvPr id="0" name=""/>
        <dsp:cNvSpPr/>
      </dsp:nvSpPr>
      <dsp:spPr>
        <a:xfrm>
          <a:off x="0" y="774059"/>
          <a:ext cx="11113651" cy="6475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b="1" kern="1200" smtClean="0"/>
            <a:t>Semptom varlığı</a:t>
          </a:r>
          <a:endParaRPr lang="tr-TR" sz="2700" kern="1200"/>
        </a:p>
      </dsp:txBody>
      <dsp:txXfrm>
        <a:off x="0" y="774059"/>
        <a:ext cx="11113651" cy="647595"/>
      </dsp:txXfrm>
    </dsp:sp>
    <dsp:sp modelId="{CC4F5CC2-71F8-47B6-BE9B-D5BE333BD1CD}">
      <dsp:nvSpPr>
        <dsp:cNvPr id="0" name=""/>
        <dsp:cNvSpPr/>
      </dsp:nvSpPr>
      <dsp:spPr>
        <a:xfrm>
          <a:off x="0" y="1499414"/>
          <a:ext cx="11113651" cy="6475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b="1" kern="1200" dirty="0" smtClean="0"/>
            <a:t>Aile öyküsü </a:t>
          </a:r>
          <a:endParaRPr lang="tr-TR" sz="2700" kern="1200" dirty="0"/>
        </a:p>
      </dsp:txBody>
      <dsp:txXfrm>
        <a:off x="0" y="1499414"/>
        <a:ext cx="11113651" cy="647595"/>
      </dsp:txXfrm>
    </dsp:sp>
    <dsp:sp modelId="{03D14CD4-800C-4EF0-BEAC-25A7DD809D14}">
      <dsp:nvSpPr>
        <dsp:cNvPr id="0" name=""/>
        <dsp:cNvSpPr/>
      </dsp:nvSpPr>
      <dsp:spPr>
        <a:xfrm>
          <a:off x="0" y="2224769"/>
          <a:ext cx="11113651" cy="6475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700" kern="1200" dirty="0"/>
        </a:p>
      </dsp:txBody>
      <dsp:txXfrm>
        <a:off x="0" y="2224769"/>
        <a:ext cx="11113651" cy="647595"/>
      </dsp:txXfrm>
    </dsp:sp>
    <dsp:sp modelId="{69D87D5A-6DC7-4899-BD99-06D91EFFBBF3}">
      <dsp:nvSpPr>
        <dsp:cNvPr id="0" name=""/>
        <dsp:cNvSpPr/>
      </dsp:nvSpPr>
      <dsp:spPr>
        <a:xfrm>
          <a:off x="0" y="2950124"/>
          <a:ext cx="11113651" cy="6475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b="1" kern="1200" smtClean="0"/>
            <a:t>Asemptomatik hastada hangi titre, ne kadar süren pozitiflikle biyopsi?</a:t>
          </a:r>
          <a:endParaRPr lang="tr-TR" sz="2700" kern="1200"/>
        </a:p>
      </dsp:txBody>
      <dsp:txXfrm>
        <a:off x="0" y="2950124"/>
        <a:ext cx="11113651" cy="647595"/>
      </dsp:txXfrm>
    </dsp:sp>
    <dsp:sp modelId="{49BF592C-2A5C-403F-B82B-D66890183746}">
      <dsp:nvSpPr>
        <dsp:cNvPr id="0" name=""/>
        <dsp:cNvSpPr/>
      </dsp:nvSpPr>
      <dsp:spPr>
        <a:xfrm>
          <a:off x="0" y="3675479"/>
          <a:ext cx="11113651" cy="6475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b="1" kern="1200" smtClean="0"/>
            <a:t>GFD tam tanı konuncaya kadar başlanmamalı</a:t>
          </a:r>
          <a:endParaRPr lang="tr-TR" sz="2700" kern="1200"/>
        </a:p>
      </dsp:txBody>
      <dsp:txXfrm>
        <a:off x="0" y="3675479"/>
        <a:ext cx="11113651" cy="647595"/>
      </dsp:txXfrm>
    </dsp:sp>
  </dsp:spTree>
</dsp:drawing>
</file>

<file path=ppt/diagrams/drawing4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638FFD-F630-4CBC-82C5-CF275FFA8CF9}">
      <dsp:nvSpPr>
        <dsp:cNvPr id="0" name=""/>
        <dsp:cNvSpPr/>
      </dsp:nvSpPr>
      <dsp:spPr>
        <a:xfrm>
          <a:off x="0" y="123119"/>
          <a:ext cx="10515600" cy="107932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500" b="1" kern="1200" dirty="0" smtClean="0"/>
            <a:t>Negatif </a:t>
          </a:r>
          <a:r>
            <a:rPr lang="tr-TR" sz="4500" b="1" kern="1200" dirty="0" err="1" smtClean="0"/>
            <a:t>seroloji</a:t>
          </a:r>
          <a:r>
            <a:rPr lang="tr-TR" sz="4500" b="1" kern="1200" dirty="0" smtClean="0"/>
            <a:t> ÇH olmayacak demek mi?</a:t>
          </a:r>
          <a:endParaRPr lang="tr-TR" sz="4500" kern="1200" dirty="0"/>
        </a:p>
      </dsp:txBody>
      <dsp:txXfrm>
        <a:off x="0" y="123119"/>
        <a:ext cx="10515600" cy="107932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4E1743-D3A7-4F61-87B6-8C03B67901D1}">
      <dsp:nvSpPr>
        <dsp:cNvPr id="0" name=""/>
        <dsp:cNvSpPr/>
      </dsp:nvSpPr>
      <dsp:spPr>
        <a:xfrm>
          <a:off x="0" y="827903"/>
          <a:ext cx="11205959" cy="6715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smtClean="0"/>
            <a:t>%3-4 ve %1 </a:t>
          </a:r>
          <a:endParaRPr lang="tr-TR" sz="2800" kern="1200"/>
        </a:p>
      </dsp:txBody>
      <dsp:txXfrm>
        <a:off x="0" y="827903"/>
        <a:ext cx="11205959" cy="671580"/>
      </dsp:txXfrm>
    </dsp:sp>
    <dsp:sp modelId="{D02A252E-3E7D-455B-A30A-0C4D1232C6B4}">
      <dsp:nvSpPr>
        <dsp:cNvPr id="0" name=""/>
        <dsp:cNvSpPr/>
      </dsp:nvSpPr>
      <dsp:spPr>
        <a:xfrm>
          <a:off x="0" y="1580124"/>
          <a:ext cx="11205959" cy="6715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/>
            <a:t>ÇH sıklığı son 50 yılda 2-5 kat arttı-T1DM de artıyor</a:t>
          </a:r>
          <a:endParaRPr lang="tr-TR" sz="2800" kern="1200" dirty="0"/>
        </a:p>
      </dsp:txBody>
      <dsp:txXfrm>
        <a:off x="0" y="1580124"/>
        <a:ext cx="11205959" cy="671580"/>
      </dsp:txXfrm>
    </dsp:sp>
    <dsp:sp modelId="{A7FEDD4F-0B5E-46A2-9133-A71E936D67DA}">
      <dsp:nvSpPr>
        <dsp:cNvPr id="0" name=""/>
        <dsp:cNvSpPr/>
      </dsp:nvSpPr>
      <dsp:spPr>
        <a:xfrm>
          <a:off x="0" y="2332344"/>
          <a:ext cx="11205959" cy="6715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/>
            <a:t>ÇH, T1DM varlığında normalden 6 kat daha sık</a:t>
          </a:r>
          <a:endParaRPr lang="tr-TR" sz="2800" kern="1200" dirty="0"/>
        </a:p>
      </dsp:txBody>
      <dsp:txXfrm>
        <a:off x="0" y="2332344"/>
        <a:ext cx="11205959" cy="671580"/>
      </dsp:txXfrm>
    </dsp:sp>
    <dsp:sp modelId="{AF13E124-C221-4B0B-B83A-6DEB93E3BA3F}">
      <dsp:nvSpPr>
        <dsp:cNvPr id="0" name=""/>
        <dsp:cNvSpPr/>
      </dsp:nvSpPr>
      <dsp:spPr>
        <a:xfrm>
          <a:off x="0" y="3084564"/>
          <a:ext cx="11205959" cy="6715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/>
            <a:t>İkisinde de diğer </a:t>
          </a:r>
          <a:r>
            <a:rPr lang="tr-TR" sz="2800" b="1" kern="1200" dirty="0" err="1" smtClean="0"/>
            <a:t>otoimmün</a:t>
          </a:r>
          <a:r>
            <a:rPr lang="tr-TR" sz="2800" b="1" kern="1200" dirty="0" smtClean="0"/>
            <a:t> hastalık riski de yüksek (En sık tiroit hastalığı)</a:t>
          </a:r>
          <a:endParaRPr lang="tr-TR" sz="2800" kern="1200" dirty="0"/>
        </a:p>
      </dsp:txBody>
      <dsp:txXfrm>
        <a:off x="0" y="3084564"/>
        <a:ext cx="11205959" cy="671580"/>
      </dsp:txXfrm>
    </dsp:sp>
  </dsp:spTree>
</dsp:drawing>
</file>

<file path=ppt/diagrams/drawing5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03D59C-7EC2-45CD-AE80-08E9BB586224}">
      <dsp:nvSpPr>
        <dsp:cNvPr id="0" name=""/>
        <dsp:cNvSpPr/>
      </dsp:nvSpPr>
      <dsp:spPr>
        <a:xfrm>
          <a:off x="0" y="746587"/>
          <a:ext cx="11341000" cy="6475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b="1" kern="1200" dirty="0" err="1" smtClean="0"/>
            <a:t>Spontan</a:t>
          </a:r>
          <a:r>
            <a:rPr lang="tr-TR" sz="2700" b="1" kern="1200" dirty="0" smtClean="0"/>
            <a:t> negatif </a:t>
          </a:r>
          <a:r>
            <a:rPr lang="tr-TR" sz="2700" b="1" kern="1200" dirty="0" err="1" smtClean="0"/>
            <a:t>serokonversiyon</a:t>
          </a:r>
          <a:r>
            <a:rPr lang="tr-TR" sz="2700" b="1" kern="1200" dirty="0" smtClean="0"/>
            <a:t> (EMA) daha sonra gelişecek ÇH dışlamıyor</a:t>
          </a:r>
          <a:endParaRPr lang="tr-TR" sz="2700" kern="1200" dirty="0"/>
        </a:p>
      </dsp:txBody>
      <dsp:txXfrm>
        <a:off x="0" y="746587"/>
        <a:ext cx="11341000" cy="647595"/>
      </dsp:txXfrm>
    </dsp:sp>
    <dsp:sp modelId="{F175BB69-A476-4674-99B3-7DBE0B74479E}">
      <dsp:nvSpPr>
        <dsp:cNvPr id="0" name=""/>
        <dsp:cNvSpPr/>
      </dsp:nvSpPr>
      <dsp:spPr>
        <a:xfrm>
          <a:off x="0" y="1471942"/>
          <a:ext cx="11341000" cy="6475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b="1" kern="1200" smtClean="0"/>
            <a:t>Negatiften pozitife dönme 10 yıldan sonra bile oluyor, takibe devam</a:t>
          </a:r>
          <a:endParaRPr lang="tr-TR" sz="2700" kern="1200"/>
        </a:p>
      </dsp:txBody>
      <dsp:txXfrm>
        <a:off x="0" y="1471942"/>
        <a:ext cx="11341000" cy="647595"/>
      </dsp:txXfrm>
    </dsp:sp>
    <dsp:sp modelId="{781835BF-873B-473B-B4E6-2332CB8BBDEA}">
      <dsp:nvSpPr>
        <dsp:cNvPr id="0" name=""/>
        <dsp:cNvSpPr/>
      </dsp:nvSpPr>
      <dsp:spPr>
        <a:xfrm>
          <a:off x="0" y="2197297"/>
          <a:ext cx="11341000" cy="6475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b="1" kern="1200" dirty="0" err="1" smtClean="0"/>
            <a:t>ÇH’lilerin</a:t>
          </a:r>
          <a:r>
            <a:rPr lang="tr-TR" sz="2700" b="1" kern="1200" dirty="0" smtClean="0"/>
            <a:t> %12’sinde zamanla pozitiflik</a:t>
          </a:r>
          <a:endParaRPr lang="tr-TR" sz="2700" kern="1200" dirty="0"/>
        </a:p>
      </dsp:txBody>
      <dsp:txXfrm>
        <a:off x="0" y="2197297"/>
        <a:ext cx="11341000" cy="647595"/>
      </dsp:txXfrm>
    </dsp:sp>
    <dsp:sp modelId="{22042016-C65C-4926-94F5-BF1E6C7D2861}">
      <dsp:nvSpPr>
        <dsp:cNvPr id="0" name=""/>
        <dsp:cNvSpPr/>
      </dsp:nvSpPr>
      <dsp:spPr>
        <a:xfrm>
          <a:off x="0" y="2844892"/>
          <a:ext cx="113410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77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400" b="1" kern="1200" dirty="0" smtClean="0"/>
            <a:t>Tanı anında ve 2-5 yıl içinde ve semptom çıktığında tarama önemli</a:t>
          </a:r>
          <a:endParaRPr lang="tr-TR" sz="2400" kern="1200" dirty="0"/>
        </a:p>
      </dsp:txBody>
      <dsp:txXfrm>
        <a:off x="0" y="2844892"/>
        <a:ext cx="11341000" cy="447120"/>
      </dsp:txXfrm>
    </dsp:sp>
    <dsp:sp modelId="{4EB141D8-1FE7-42E4-B735-0787755517A7}">
      <dsp:nvSpPr>
        <dsp:cNvPr id="0" name=""/>
        <dsp:cNvSpPr/>
      </dsp:nvSpPr>
      <dsp:spPr>
        <a:xfrm>
          <a:off x="0" y="3292012"/>
          <a:ext cx="11341000" cy="6475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b="1" kern="1200" dirty="0" smtClean="0"/>
            <a:t>Bir çalışmada </a:t>
          </a:r>
          <a:r>
            <a:rPr lang="tr-TR" sz="2700" b="1" kern="1200" dirty="0" err="1" smtClean="0"/>
            <a:t>pozitifleşme</a:t>
          </a:r>
          <a:r>
            <a:rPr lang="tr-TR" sz="2700" b="1" kern="1200" dirty="0" smtClean="0"/>
            <a:t> 15 yıldan uzun diyabet süresinde daha sık </a:t>
          </a:r>
          <a:endParaRPr lang="tr-TR" sz="2700" kern="1200" dirty="0"/>
        </a:p>
      </dsp:txBody>
      <dsp:txXfrm>
        <a:off x="0" y="3292012"/>
        <a:ext cx="11341000" cy="647595"/>
      </dsp:txXfrm>
    </dsp:sp>
    <dsp:sp modelId="{185CD2C6-7F78-43D0-AA27-0C76F921503D}">
      <dsp:nvSpPr>
        <dsp:cNvPr id="0" name=""/>
        <dsp:cNvSpPr/>
      </dsp:nvSpPr>
      <dsp:spPr>
        <a:xfrm>
          <a:off x="0" y="3939607"/>
          <a:ext cx="113410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77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400" b="1" kern="1200" dirty="0" smtClean="0"/>
            <a:t>Özellikle uzun süreli diyabetlerde periyodik tarama önemli</a:t>
          </a:r>
          <a:endParaRPr lang="tr-TR" sz="2400" kern="1200" dirty="0"/>
        </a:p>
      </dsp:txBody>
      <dsp:txXfrm>
        <a:off x="0" y="3939607"/>
        <a:ext cx="11341000" cy="447120"/>
      </dsp:txXfrm>
    </dsp:sp>
  </dsp:spTree>
</dsp:drawing>
</file>

<file path=ppt/diagrams/drawing5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592693-B30A-4F5E-8405-3FA6570BFF3D}">
      <dsp:nvSpPr>
        <dsp:cNvPr id="0" name=""/>
        <dsp:cNvSpPr/>
      </dsp:nvSpPr>
      <dsp:spPr>
        <a:xfrm>
          <a:off x="600621" y="6386"/>
          <a:ext cx="5870995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l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200" b="1" i="0" kern="1200" dirty="0" smtClean="0"/>
            <a:t>Ne sıklıkta tarama?</a:t>
          </a:r>
          <a:endParaRPr lang="tr-TR" sz="5200" b="1" i="0" kern="1200" dirty="0"/>
        </a:p>
      </dsp:txBody>
      <dsp:txXfrm>
        <a:off x="600621" y="6386"/>
        <a:ext cx="5870995" cy="1319175"/>
      </dsp:txXfrm>
    </dsp:sp>
  </dsp:spTree>
</dsp:drawing>
</file>

<file path=ppt/diagrams/drawing5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FA3700-D6ED-4D38-8651-A6B1A8444EEB}">
      <dsp:nvSpPr>
        <dsp:cNvPr id="0" name=""/>
        <dsp:cNvSpPr/>
      </dsp:nvSpPr>
      <dsp:spPr>
        <a:xfrm>
          <a:off x="0" y="213398"/>
          <a:ext cx="10700527" cy="6475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b="1" kern="1200" dirty="0" smtClean="0"/>
            <a:t>5-18 yıl </a:t>
          </a:r>
          <a:r>
            <a:rPr lang="tr-TR" sz="2700" b="1" kern="1200" dirty="0" err="1" smtClean="0"/>
            <a:t>izlemli</a:t>
          </a:r>
          <a:r>
            <a:rPr lang="tr-TR" sz="2700" b="1" kern="1200" dirty="0" smtClean="0"/>
            <a:t> </a:t>
          </a:r>
          <a:r>
            <a:rPr lang="tr-TR" sz="2700" b="1" kern="1200" dirty="0" err="1" smtClean="0"/>
            <a:t>longitudinal</a:t>
          </a:r>
          <a:r>
            <a:rPr lang="tr-TR" sz="2700" b="1" kern="1200" dirty="0" smtClean="0"/>
            <a:t> </a:t>
          </a:r>
          <a:r>
            <a:rPr lang="tr-TR" sz="2700" b="1" kern="1200" dirty="0" err="1" smtClean="0"/>
            <a:t>kohort</a:t>
          </a:r>
          <a:r>
            <a:rPr lang="tr-TR" sz="2700" b="1" kern="1200" dirty="0" smtClean="0"/>
            <a:t> çalışmalar (9 çalışma)</a:t>
          </a:r>
          <a:endParaRPr lang="tr-TR" sz="2700" b="1" kern="1200" dirty="0"/>
        </a:p>
      </dsp:txBody>
      <dsp:txXfrm>
        <a:off x="0" y="213398"/>
        <a:ext cx="10700527" cy="647595"/>
      </dsp:txXfrm>
    </dsp:sp>
    <dsp:sp modelId="{50CEBA5C-727D-413E-BCB6-FA54CDC24B46}">
      <dsp:nvSpPr>
        <dsp:cNvPr id="0" name=""/>
        <dsp:cNvSpPr/>
      </dsp:nvSpPr>
      <dsp:spPr>
        <a:xfrm>
          <a:off x="0" y="938753"/>
          <a:ext cx="10700527" cy="6475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b="1" kern="1200" dirty="0" smtClean="0"/>
            <a:t>T1DM tanılı </a:t>
          </a:r>
          <a:r>
            <a:rPr lang="en-US" sz="2700" b="1" kern="1200" dirty="0" smtClean="0"/>
            <a:t>11</a:t>
          </a:r>
          <a:r>
            <a:rPr lang="tr-TR" sz="2700" b="1" kern="1200" dirty="0" smtClean="0"/>
            <a:t>.</a:t>
          </a:r>
          <a:r>
            <a:rPr lang="en-US" sz="2700" b="1" kern="1200" dirty="0" smtClean="0"/>
            <a:t>157 </a:t>
          </a:r>
          <a:r>
            <a:rPr lang="tr-TR" sz="2700" b="1" kern="1200" dirty="0" smtClean="0"/>
            <a:t>çocuk-ergen, sıklık: %</a:t>
          </a:r>
          <a:r>
            <a:rPr lang="en-US" sz="2700" b="1" kern="1200" dirty="0" smtClean="0"/>
            <a:t>1</a:t>
          </a:r>
          <a:r>
            <a:rPr lang="tr-TR" sz="2700" b="1" kern="1200" dirty="0" smtClean="0"/>
            <a:t>,</a:t>
          </a:r>
          <a:r>
            <a:rPr lang="en-US" sz="2700" b="1" kern="1200" dirty="0" smtClean="0"/>
            <a:t>6</a:t>
          </a:r>
          <a:r>
            <a:rPr lang="tr-TR" sz="2700" b="1" kern="1200" dirty="0" smtClean="0"/>
            <a:t>-</a:t>
          </a:r>
          <a:r>
            <a:rPr lang="en-US" sz="2700" b="1" kern="1200" dirty="0" smtClean="0"/>
            <a:t>9.7</a:t>
          </a:r>
          <a:r>
            <a:rPr lang="tr-TR" sz="2700" b="1" kern="1200" dirty="0" smtClean="0"/>
            <a:t> (</a:t>
          </a:r>
          <a:r>
            <a:rPr lang="tr-TR" sz="2700" b="1" kern="1200" dirty="0" err="1" smtClean="0"/>
            <a:t>weighted</a:t>
          </a:r>
          <a:r>
            <a:rPr lang="tr-TR" sz="2700" b="1" kern="1200" dirty="0" smtClean="0"/>
            <a:t> </a:t>
          </a:r>
          <a:r>
            <a:rPr lang="tr-TR" sz="2700" b="1" kern="1200" dirty="0" err="1" smtClean="0"/>
            <a:t>pooled</a:t>
          </a:r>
          <a:r>
            <a:rPr lang="tr-TR" sz="2700" b="1" kern="1200" dirty="0" smtClean="0"/>
            <a:t>: %5,1)</a:t>
          </a:r>
          <a:endParaRPr lang="tr-TR" sz="2700" b="1" kern="1200" dirty="0"/>
        </a:p>
      </dsp:txBody>
      <dsp:txXfrm>
        <a:off x="0" y="938753"/>
        <a:ext cx="10700527" cy="647595"/>
      </dsp:txXfrm>
    </dsp:sp>
    <dsp:sp modelId="{FBA4609E-FB68-4AE0-85DB-4B73A943E3D1}">
      <dsp:nvSpPr>
        <dsp:cNvPr id="0" name=""/>
        <dsp:cNvSpPr/>
      </dsp:nvSpPr>
      <dsp:spPr>
        <a:xfrm>
          <a:off x="0" y="1664108"/>
          <a:ext cx="10700527" cy="6475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b="1" kern="1200" dirty="0" err="1" smtClean="0"/>
            <a:t>İnsidans</a:t>
          </a:r>
          <a:r>
            <a:rPr lang="tr-TR" sz="2700" b="1" kern="1200" dirty="0" smtClean="0"/>
            <a:t> yıllar içinde azalıyor (%55’i ilk 2 yıl, %79’u ilk 5 yıl)</a:t>
          </a:r>
          <a:endParaRPr lang="tr-TR" sz="2700" b="1" kern="1200" dirty="0"/>
        </a:p>
      </dsp:txBody>
      <dsp:txXfrm>
        <a:off x="0" y="1664108"/>
        <a:ext cx="10700527" cy="647595"/>
      </dsp:txXfrm>
    </dsp:sp>
    <dsp:sp modelId="{C427371D-AFB3-4100-9B50-C33AE0666242}">
      <dsp:nvSpPr>
        <dsp:cNvPr id="0" name=""/>
        <dsp:cNvSpPr/>
      </dsp:nvSpPr>
      <dsp:spPr>
        <a:xfrm>
          <a:off x="0" y="2389463"/>
          <a:ext cx="10700527" cy="6475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b="1" kern="1200" smtClean="0"/>
            <a:t>Tarama ilk 5 yılda mutlaka-sonrası?</a:t>
          </a:r>
          <a:endParaRPr lang="tr-TR" sz="2700" b="1" kern="1200"/>
        </a:p>
      </dsp:txBody>
      <dsp:txXfrm>
        <a:off x="0" y="2389463"/>
        <a:ext cx="10700527" cy="647595"/>
      </dsp:txXfrm>
    </dsp:sp>
    <dsp:sp modelId="{24AD0EB1-FDD2-4CB7-8EFE-71AC7111C1D2}">
      <dsp:nvSpPr>
        <dsp:cNvPr id="0" name=""/>
        <dsp:cNvSpPr/>
      </dsp:nvSpPr>
      <dsp:spPr>
        <a:xfrm>
          <a:off x="0" y="3114818"/>
          <a:ext cx="10700527" cy="6475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b="1" kern="1200" dirty="0" smtClean="0"/>
            <a:t>%16 	5-10 yıllar arasında,   %5 	      10 yıldan sonra</a:t>
          </a:r>
          <a:endParaRPr lang="tr-TR" sz="2700" b="1" kern="1200" dirty="0"/>
        </a:p>
      </dsp:txBody>
      <dsp:txXfrm>
        <a:off x="0" y="3114818"/>
        <a:ext cx="10700527" cy="647595"/>
      </dsp:txXfrm>
    </dsp:sp>
    <dsp:sp modelId="{DD12DAA2-693B-4831-96A3-762EBA3C6888}">
      <dsp:nvSpPr>
        <dsp:cNvPr id="0" name=""/>
        <dsp:cNvSpPr/>
      </dsp:nvSpPr>
      <dsp:spPr>
        <a:xfrm>
          <a:off x="0" y="3840173"/>
          <a:ext cx="10700527" cy="6475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b="1" kern="1200" smtClean="0"/>
            <a:t>Semptom olan her zaman</a:t>
          </a:r>
          <a:endParaRPr lang="tr-TR" sz="2700" b="1" kern="1200"/>
        </a:p>
      </dsp:txBody>
      <dsp:txXfrm>
        <a:off x="0" y="3840173"/>
        <a:ext cx="10700527" cy="647595"/>
      </dsp:txXfrm>
    </dsp:sp>
  </dsp:spTree>
</dsp:drawing>
</file>

<file path=ppt/diagrams/drawing5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5187C8-0219-48DA-9507-889E21C0B40A}">
      <dsp:nvSpPr>
        <dsp:cNvPr id="0" name=""/>
        <dsp:cNvSpPr/>
      </dsp:nvSpPr>
      <dsp:spPr>
        <a:xfrm>
          <a:off x="0" y="13214"/>
          <a:ext cx="10879668" cy="54142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/>
            <a:t>1990-</a:t>
          </a:r>
          <a:r>
            <a:rPr lang="en-US" sz="2800" b="1" kern="1200" dirty="0" smtClean="0"/>
            <a:t>2015</a:t>
          </a:r>
          <a:r>
            <a:rPr lang="tr-TR" sz="2800" b="1" kern="1200" dirty="0" smtClean="0"/>
            <a:t>: </a:t>
          </a:r>
          <a:r>
            <a:rPr lang="tr-TR" sz="2800" b="1" kern="1200" dirty="0" err="1" smtClean="0"/>
            <a:t>seroloji</a:t>
          </a:r>
          <a:r>
            <a:rPr lang="tr-TR" sz="2800" b="1" kern="1200" dirty="0" smtClean="0"/>
            <a:t>-biyopsi değerlendirmesi-23 yıllık izlem</a:t>
          </a:r>
          <a:endParaRPr lang="tr-TR" sz="2800" b="1" kern="1200" dirty="0"/>
        </a:p>
      </dsp:txBody>
      <dsp:txXfrm>
        <a:off x="0" y="13214"/>
        <a:ext cx="10879668" cy="541422"/>
      </dsp:txXfrm>
    </dsp:sp>
    <dsp:sp modelId="{7DA44E63-E04E-4D9D-874F-11BFBCC1E250}">
      <dsp:nvSpPr>
        <dsp:cNvPr id="0" name=""/>
        <dsp:cNvSpPr/>
      </dsp:nvSpPr>
      <dsp:spPr>
        <a:xfrm>
          <a:off x="0" y="553299"/>
          <a:ext cx="10879668" cy="54142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err="1" smtClean="0"/>
            <a:t>Seropozitiflik</a:t>
          </a:r>
          <a:r>
            <a:rPr lang="tr-TR" sz="2800" b="1" kern="1200" dirty="0" smtClean="0"/>
            <a:t>  %9,9</a:t>
          </a:r>
          <a:endParaRPr lang="tr-TR" sz="2800" b="1" kern="1200" dirty="0"/>
        </a:p>
      </dsp:txBody>
      <dsp:txXfrm>
        <a:off x="0" y="553299"/>
        <a:ext cx="10879668" cy="541422"/>
      </dsp:txXfrm>
    </dsp:sp>
    <dsp:sp modelId="{3DE1E23F-7128-4885-8B84-B201B9EB0891}">
      <dsp:nvSpPr>
        <dsp:cNvPr id="0" name=""/>
        <dsp:cNvSpPr/>
      </dsp:nvSpPr>
      <dsp:spPr>
        <a:xfrm>
          <a:off x="0" y="1106210"/>
          <a:ext cx="10879668" cy="54142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/>
            <a:t>%</a:t>
          </a:r>
          <a:r>
            <a:rPr lang="en-US" sz="2800" b="1" kern="1200" dirty="0" smtClean="0"/>
            <a:t>35</a:t>
          </a:r>
          <a:r>
            <a:rPr lang="tr-TR" sz="2800" b="1" kern="1200" dirty="0" smtClean="0"/>
            <a:t>,</a:t>
          </a:r>
          <a:r>
            <a:rPr lang="en-US" sz="2800" b="1" kern="1200" dirty="0" smtClean="0"/>
            <a:t>4</a:t>
          </a:r>
          <a:r>
            <a:rPr lang="tr-TR" sz="2800" b="1" kern="1200" dirty="0" smtClean="0"/>
            <a:t> </a:t>
          </a:r>
          <a:r>
            <a:rPr lang="tr-TR" sz="2800" b="1" kern="1200" dirty="0" err="1" smtClean="0"/>
            <a:t>spontan</a:t>
          </a:r>
          <a:r>
            <a:rPr lang="tr-TR" sz="2800" b="1" kern="1200" dirty="0" smtClean="0"/>
            <a:t> negatifleşme-farklı zamanlarda</a:t>
          </a:r>
          <a:endParaRPr lang="tr-TR" sz="2800" b="1" kern="1200" dirty="0"/>
        </a:p>
      </dsp:txBody>
      <dsp:txXfrm>
        <a:off x="0" y="1106210"/>
        <a:ext cx="10879668" cy="541422"/>
      </dsp:txXfrm>
    </dsp:sp>
    <dsp:sp modelId="{7B350521-3929-4AE2-B413-50A845FE7AF5}">
      <dsp:nvSpPr>
        <dsp:cNvPr id="0" name=""/>
        <dsp:cNvSpPr/>
      </dsp:nvSpPr>
      <dsp:spPr>
        <a:xfrm>
          <a:off x="0" y="1659121"/>
          <a:ext cx="10879668" cy="54142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/>
            <a:t>%5,7 ÇH tanısı almış, </a:t>
          </a:r>
          <a:r>
            <a:rPr lang="tr-TR" sz="2800" b="1" kern="1200" dirty="0" err="1" smtClean="0"/>
            <a:t>seroloji</a:t>
          </a:r>
          <a:r>
            <a:rPr lang="tr-TR" sz="2800" b="1" kern="1200" dirty="0" smtClean="0"/>
            <a:t> pozitiflerin %58,1’i</a:t>
          </a:r>
          <a:endParaRPr lang="tr-TR" sz="2800" b="1" kern="1200" dirty="0"/>
        </a:p>
      </dsp:txBody>
      <dsp:txXfrm>
        <a:off x="0" y="1659121"/>
        <a:ext cx="10879668" cy="541422"/>
      </dsp:txXfrm>
    </dsp:sp>
    <dsp:sp modelId="{3691909B-750A-4DFF-8EF8-E9651FFBA584}">
      <dsp:nvSpPr>
        <dsp:cNvPr id="0" name=""/>
        <dsp:cNvSpPr/>
      </dsp:nvSpPr>
      <dsp:spPr>
        <a:xfrm>
          <a:off x="0" y="2212033"/>
          <a:ext cx="10879668" cy="54142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/>
            <a:t>4,5 yaş altında olmak 2,8 kat yüksek risk faktörü</a:t>
          </a:r>
          <a:endParaRPr lang="tr-TR" sz="2800" b="1" kern="1200" dirty="0"/>
        </a:p>
      </dsp:txBody>
      <dsp:txXfrm>
        <a:off x="0" y="2212033"/>
        <a:ext cx="10879668" cy="541422"/>
      </dsp:txXfrm>
    </dsp:sp>
    <dsp:sp modelId="{C1E96F86-5088-4542-A902-68AD5A47052D}">
      <dsp:nvSpPr>
        <dsp:cNvPr id="0" name=""/>
        <dsp:cNvSpPr/>
      </dsp:nvSpPr>
      <dsp:spPr>
        <a:xfrm>
          <a:off x="0" y="2764944"/>
          <a:ext cx="10879668" cy="54142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/>
            <a:t>Hepsinin tanısı ilk 6 yıl içinde</a:t>
          </a:r>
          <a:endParaRPr lang="tr-TR" sz="2800" b="1" kern="1200" dirty="0"/>
        </a:p>
      </dsp:txBody>
      <dsp:txXfrm>
        <a:off x="0" y="2764944"/>
        <a:ext cx="10879668" cy="541422"/>
      </dsp:txXfrm>
    </dsp:sp>
    <dsp:sp modelId="{A0BE1632-DB91-4FF4-9C4B-4F8F1C99D2EB}">
      <dsp:nvSpPr>
        <dsp:cNvPr id="0" name=""/>
        <dsp:cNvSpPr/>
      </dsp:nvSpPr>
      <dsp:spPr>
        <a:xfrm>
          <a:off x="0" y="3317855"/>
          <a:ext cx="10879668" cy="54142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/>
            <a:t>Sonuç: 6 yıldan sonra tarama önerelim mi?</a:t>
          </a:r>
          <a:endParaRPr lang="tr-TR" sz="2800" b="1" kern="1200" dirty="0"/>
        </a:p>
      </dsp:txBody>
      <dsp:txXfrm>
        <a:off x="0" y="3317855"/>
        <a:ext cx="10879668" cy="541422"/>
      </dsp:txXfrm>
    </dsp:sp>
  </dsp:spTree>
</dsp:drawing>
</file>

<file path=ppt/diagrams/drawing5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82D97F-0C2C-451D-9330-7EDC99488210}">
      <dsp:nvSpPr>
        <dsp:cNvPr id="0" name=""/>
        <dsp:cNvSpPr/>
      </dsp:nvSpPr>
      <dsp:spPr>
        <a:xfrm>
          <a:off x="0" y="0"/>
          <a:ext cx="10515600" cy="10313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300" b="1" kern="1200" dirty="0" smtClean="0"/>
            <a:t>Sonuçlar</a:t>
          </a:r>
          <a:endParaRPr lang="tr-TR" sz="4300" b="1" kern="1200" dirty="0"/>
        </a:p>
      </dsp:txBody>
      <dsp:txXfrm>
        <a:off x="0" y="0"/>
        <a:ext cx="10515600" cy="1031354"/>
      </dsp:txXfrm>
    </dsp:sp>
  </dsp:spTree>
</dsp:drawing>
</file>

<file path=ppt/diagrams/drawing5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674DD3-0FAC-4915-8F43-96920F2D0712}">
      <dsp:nvSpPr>
        <dsp:cNvPr id="0" name=""/>
        <dsp:cNvSpPr/>
      </dsp:nvSpPr>
      <dsp:spPr>
        <a:xfrm>
          <a:off x="0" y="0"/>
          <a:ext cx="10955215" cy="6926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T1DM tanısı esnasında tarama öneriliyor (%85’i </a:t>
          </a:r>
          <a:r>
            <a:rPr lang="tr-TR" sz="2400" b="1" kern="1200" dirty="0" err="1" smtClean="0"/>
            <a:t>asemptomatik</a:t>
          </a:r>
          <a:r>
            <a:rPr lang="tr-TR" sz="2400" b="1" kern="1200" dirty="0" smtClean="0"/>
            <a:t>)</a:t>
          </a:r>
        </a:p>
      </dsp:txBody>
      <dsp:txXfrm>
        <a:off x="0" y="0"/>
        <a:ext cx="10955215" cy="692640"/>
      </dsp:txXfrm>
    </dsp:sp>
    <dsp:sp modelId="{BB10FBAE-85BB-4293-B5AD-5ECB28D3361E}">
      <dsp:nvSpPr>
        <dsp:cNvPr id="0" name=""/>
        <dsp:cNvSpPr/>
      </dsp:nvSpPr>
      <dsp:spPr>
        <a:xfrm>
          <a:off x="0" y="821447"/>
          <a:ext cx="10955215" cy="6926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Pozitif test negatifleşebiliyor</a:t>
          </a:r>
          <a:endParaRPr lang="tr-TR" sz="2400" b="1" kern="1200" dirty="0"/>
        </a:p>
      </dsp:txBody>
      <dsp:txXfrm>
        <a:off x="0" y="821447"/>
        <a:ext cx="10955215" cy="692640"/>
      </dsp:txXfrm>
    </dsp:sp>
    <dsp:sp modelId="{5A6B0019-E462-4238-93BA-4C17B9C4FBCD}">
      <dsp:nvSpPr>
        <dsp:cNvPr id="0" name=""/>
        <dsp:cNvSpPr/>
      </dsp:nvSpPr>
      <dsp:spPr>
        <a:xfrm>
          <a:off x="0" y="1514087"/>
          <a:ext cx="10955215" cy="823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7828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400" b="1" kern="1200" dirty="0" smtClean="0"/>
            <a:t>Düşük titre-</a:t>
          </a:r>
          <a:r>
            <a:rPr lang="tr-TR" sz="2400" b="1" kern="1200" dirty="0" err="1" smtClean="0"/>
            <a:t>asemptomatik</a:t>
          </a:r>
          <a:r>
            <a:rPr lang="tr-TR" sz="2400" b="1" kern="1200" dirty="0" smtClean="0"/>
            <a:t> olguda bekle-tekrar </a:t>
          </a:r>
          <a:r>
            <a:rPr lang="tr-TR" sz="2400" b="1" kern="1200" dirty="0" err="1" smtClean="0"/>
            <a:t>seroloji</a:t>
          </a:r>
          <a:endParaRPr lang="tr-TR" sz="2400" b="1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400" b="1" kern="1200" dirty="0" smtClean="0"/>
            <a:t>Yüksek titre-semptom varlığı-tanıya geç</a:t>
          </a:r>
          <a:endParaRPr lang="tr-TR" sz="2400" b="1" kern="1200" dirty="0"/>
        </a:p>
      </dsp:txBody>
      <dsp:txXfrm>
        <a:off x="0" y="1514087"/>
        <a:ext cx="10955215" cy="823342"/>
      </dsp:txXfrm>
    </dsp:sp>
    <dsp:sp modelId="{C066062B-83EE-4DD3-8462-60F935259A99}">
      <dsp:nvSpPr>
        <dsp:cNvPr id="0" name=""/>
        <dsp:cNvSpPr/>
      </dsp:nvSpPr>
      <dsp:spPr>
        <a:xfrm>
          <a:off x="0" y="2337429"/>
          <a:ext cx="10955215" cy="6926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Negatif testin </a:t>
          </a:r>
          <a:r>
            <a:rPr lang="tr-TR" sz="2400" b="1" kern="1200" dirty="0" err="1" smtClean="0"/>
            <a:t>pozitifleştiği</a:t>
          </a:r>
          <a:r>
            <a:rPr lang="tr-TR" sz="2400" b="1" kern="1200" dirty="0" smtClean="0"/>
            <a:t> biliniyor, tarama sıklığı?</a:t>
          </a:r>
          <a:endParaRPr lang="tr-TR" sz="2400" b="1" kern="1200" dirty="0"/>
        </a:p>
      </dsp:txBody>
      <dsp:txXfrm>
        <a:off x="0" y="2337429"/>
        <a:ext cx="10955215" cy="692640"/>
      </dsp:txXfrm>
    </dsp:sp>
    <dsp:sp modelId="{D3E7585E-DC15-4497-9F40-EBA264B6440E}">
      <dsp:nvSpPr>
        <dsp:cNvPr id="0" name=""/>
        <dsp:cNvSpPr/>
      </dsp:nvSpPr>
      <dsp:spPr>
        <a:xfrm>
          <a:off x="0" y="3030069"/>
          <a:ext cx="10955215" cy="1225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7828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400" b="1" kern="1200" dirty="0" smtClean="0"/>
            <a:t>İlk tanı ardından aralıklı tarama ile ilgili kesin öneriler yok</a:t>
          </a:r>
          <a:endParaRPr lang="tr-TR" sz="2400" b="1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400" b="1" kern="1200" dirty="0" smtClean="0"/>
            <a:t>Çocukluk ve erişkinlikte tekrar taramalar (ESPGHAN)</a:t>
          </a:r>
          <a:endParaRPr lang="tr-TR" sz="2400" b="1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400" b="1" kern="1200" dirty="0" smtClean="0"/>
            <a:t>İlk yıllarda daha sık-ardından 5 yılda bir</a:t>
          </a:r>
          <a:endParaRPr lang="tr-TR" sz="2400" b="1" kern="1200" dirty="0"/>
        </a:p>
      </dsp:txBody>
      <dsp:txXfrm>
        <a:off x="0" y="3030069"/>
        <a:ext cx="10955215" cy="1225440"/>
      </dsp:txXfrm>
    </dsp:sp>
    <dsp:sp modelId="{17759513-786E-4EA3-AFE7-B155AD65CF1D}">
      <dsp:nvSpPr>
        <dsp:cNvPr id="0" name=""/>
        <dsp:cNvSpPr/>
      </dsp:nvSpPr>
      <dsp:spPr>
        <a:xfrm>
          <a:off x="0" y="4255509"/>
          <a:ext cx="10955215" cy="6926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ÇH </a:t>
          </a:r>
          <a:r>
            <a:rPr lang="tr-TR" sz="2400" b="1" kern="1200" dirty="0" err="1" smtClean="0"/>
            <a:t>vasküler</a:t>
          </a:r>
          <a:r>
            <a:rPr lang="tr-TR" sz="2400" b="1" kern="1200" dirty="0" smtClean="0"/>
            <a:t> komplikasyonları artırıyor, </a:t>
          </a:r>
          <a:r>
            <a:rPr lang="tr-TR" sz="2400" b="1" kern="1200" dirty="0" err="1" smtClean="0"/>
            <a:t>ÇH’nın</a:t>
          </a:r>
          <a:r>
            <a:rPr lang="tr-TR" sz="2400" b="1" kern="1200" dirty="0" smtClean="0"/>
            <a:t> kendi komplikasyonları var</a:t>
          </a:r>
          <a:endParaRPr lang="tr-TR" kern="1200" dirty="0"/>
        </a:p>
      </dsp:txBody>
      <dsp:txXfrm>
        <a:off x="0" y="4255509"/>
        <a:ext cx="10955215" cy="692640"/>
      </dsp:txXfrm>
    </dsp:sp>
    <dsp:sp modelId="{38F2AED0-D56C-421F-AD78-FAD93F033644}">
      <dsp:nvSpPr>
        <dsp:cNvPr id="0" name=""/>
        <dsp:cNvSpPr/>
      </dsp:nvSpPr>
      <dsp:spPr>
        <a:xfrm>
          <a:off x="0" y="4948149"/>
          <a:ext cx="10955215" cy="61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7828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400" b="1" kern="1200" dirty="0" smtClean="0"/>
            <a:t>ÇH tanısı almışsa </a:t>
          </a:r>
          <a:r>
            <a:rPr lang="tr-TR" sz="2400" b="1" kern="1200" dirty="0" err="1" smtClean="0"/>
            <a:t>asemptomatik</a:t>
          </a:r>
          <a:r>
            <a:rPr lang="tr-TR" sz="2400" b="1" kern="1200" dirty="0" smtClean="0"/>
            <a:t> de olsa GFD önerilir (ESPGHAN)</a:t>
          </a:r>
          <a:endParaRPr lang="tr-TR" kern="1200" dirty="0"/>
        </a:p>
      </dsp:txBody>
      <dsp:txXfrm>
        <a:off x="0" y="4948149"/>
        <a:ext cx="10955215" cy="612720"/>
      </dsp:txXfrm>
    </dsp:sp>
  </dsp:spTree>
</dsp:drawing>
</file>

<file path=ppt/diagrams/drawing5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D00420-0665-4323-B2C7-EEC16C330C6A}">
      <dsp:nvSpPr>
        <dsp:cNvPr id="0" name=""/>
        <dsp:cNvSpPr/>
      </dsp:nvSpPr>
      <dsp:spPr>
        <a:xfrm>
          <a:off x="0" y="600756"/>
          <a:ext cx="10515600" cy="155902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500" kern="1200" smtClean="0"/>
            <a:t>Teşekkürler</a:t>
          </a:r>
          <a:endParaRPr lang="tr-TR" sz="6500" kern="1200"/>
        </a:p>
      </dsp:txBody>
      <dsp:txXfrm>
        <a:off x="0" y="600756"/>
        <a:ext cx="10515600" cy="155902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52B1E7-CE3B-48B0-9E05-39C2B8A263A7}">
      <dsp:nvSpPr>
        <dsp:cNvPr id="0" name=""/>
        <dsp:cNvSpPr/>
      </dsp:nvSpPr>
      <dsp:spPr>
        <a:xfrm>
          <a:off x="0" y="0"/>
          <a:ext cx="8014992" cy="107932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500" b="1" kern="1200" dirty="0" smtClean="0"/>
            <a:t>Farklılıklar-benzerlikler</a:t>
          </a:r>
          <a:endParaRPr lang="tr-TR" sz="4500" kern="1200" dirty="0"/>
        </a:p>
      </dsp:txBody>
      <dsp:txXfrm>
        <a:off x="0" y="0"/>
        <a:ext cx="8014992" cy="107932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690FA2-4B6F-4E95-A599-3AF41EBF46EC}">
      <dsp:nvSpPr>
        <dsp:cNvPr id="0" name=""/>
        <dsp:cNvSpPr/>
      </dsp:nvSpPr>
      <dsp:spPr>
        <a:xfrm>
          <a:off x="0" y="551090"/>
          <a:ext cx="11269950" cy="7915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b="1" kern="1200" smtClean="0"/>
            <a:t>TTGA intestinal lezyon olmadan pozitif olabilir</a:t>
          </a:r>
          <a:endParaRPr lang="tr-TR" sz="3300" kern="1200"/>
        </a:p>
      </dsp:txBody>
      <dsp:txXfrm>
        <a:off x="0" y="551090"/>
        <a:ext cx="11269950" cy="791505"/>
      </dsp:txXfrm>
    </dsp:sp>
    <dsp:sp modelId="{3E9F3F40-9A25-41A0-BE55-EAF60A8B95C0}">
      <dsp:nvSpPr>
        <dsp:cNvPr id="0" name=""/>
        <dsp:cNvSpPr/>
      </dsp:nvSpPr>
      <dsp:spPr>
        <a:xfrm>
          <a:off x="0" y="1437635"/>
          <a:ext cx="11269950" cy="7915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b="1" kern="1200" dirty="0" err="1" smtClean="0"/>
            <a:t>Çölyak</a:t>
          </a:r>
          <a:r>
            <a:rPr lang="tr-TR" sz="3300" b="1" kern="1200" dirty="0" smtClean="0"/>
            <a:t> ve </a:t>
          </a:r>
          <a:r>
            <a:rPr lang="tr-TR" sz="3300" b="1" kern="1200" dirty="0" err="1" smtClean="0"/>
            <a:t>islet</a:t>
          </a:r>
          <a:r>
            <a:rPr lang="tr-TR" sz="3300" b="1" kern="1200" dirty="0" smtClean="0"/>
            <a:t> hücre antikorlarının gelişimi HLA riskiyle ilişkili</a:t>
          </a:r>
          <a:endParaRPr lang="tr-TR" sz="3300" kern="1200" dirty="0"/>
        </a:p>
      </dsp:txBody>
      <dsp:txXfrm>
        <a:off x="0" y="1437635"/>
        <a:ext cx="11269950" cy="791505"/>
      </dsp:txXfrm>
    </dsp:sp>
    <dsp:sp modelId="{C1D46FA5-83DF-4C18-93C7-6A3EF7CB5A11}">
      <dsp:nvSpPr>
        <dsp:cNvPr id="0" name=""/>
        <dsp:cNvSpPr/>
      </dsp:nvSpPr>
      <dsp:spPr>
        <a:xfrm>
          <a:off x="0" y="2229140"/>
          <a:ext cx="11269950" cy="1229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7821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400" b="1" kern="1200" dirty="0" smtClean="0"/>
            <a:t>1/3 olguda önce </a:t>
          </a:r>
          <a:r>
            <a:rPr lang="tr-TR" sz="2400" b="1" kern="1200" dirty="0" err="1" smtClean="0"/>
            <a:t>islet</a:t>
          </a:r>
          <a:r>
            <a:rPr lang="tr-TR" sz="2400" b="1" kern="1200" dirty="0" smtClean="0"/>
            <a:t> sonra TTGA </a:t>
          </a:r>
          <a:r>
            <a:rPr lang="tr-TR" sz="2400" b="1" kern="1200" dirty="0" err="1" smtClean="0"/>
            <a:t>pozitifleşiyor</a:t>
          </a:r>
          <a:r>
            <a:rPr lang="tr-TR" sz="2400" b="1" kern="1200" dirty="0" smtClean="0"/>
            <a:t> (TEDDY </a:t>
          </a:r>
          <a:r>
            <a:rPr lang="tr-TR" sz="2400" b="1" kern="1200" dirty="0" err="1" smtClean="0"/>
            <a:t>cohort</a:t>
          </a:r>
          <a:r>
            <a:rPr lang="tr-TR" sz="2400" b="1" kern="1200" dirty="0" smtClean="0"/>
            <a:t>) </a:t>
          </a:r>
          <a:endParaRPr lang="tr-TR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400" b="1" kern="1200" dirty="0" smtClean="0"/>
            <a:t>T1DM’de klinik bulgu öncesi bir süre </a:t>
          </a:r>
          <a:r>
            <a:rPr lang="tr-TR" sz="2400" b="1" kern="1200" dirty="0" err="1" smtClean="0"/>
            <a:t>seropozitiflik</a:t>
          </a:r>
          <a:r>
            <a:rPr lang="tr-TR" sz="2400" b="1" kern="1200" dirty="0" smtClean="0"/>
            <a:t> oluyor</a:t>
          </a:r>
          <a:endParaRPr lang="tr-TR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400" b="1" kern="1200" dirty="0" err="1" smtClean="0"/>
            <a:t>ÇH’da</a:t>
          </a:r>
          <a:r>
            <a:rPr lang="tr-TR" sz="2400" b="1" kern="1200" dirty="0" smtClean="0"/>
            <a:t> antikor konsantrasyonu ve doku hasarı arasında korelasyon var, T1DM’de yok </a:t>
          </a:r>
          <a:endParaRPr lang="tr-TR" sz="2400" kern="1200" dirty="0"/>
        </a:p>
      </dsp:txBody>
      <dsp:txXfrm>
        <a:off x="0" y="2229140"/>
        <a:ext cx="11269950" cy="1229580"/>
      </dsp:txXfrm>
    </dsp:sp>
    <dsp:sp modelId="{1C9DE0D7-D69E-471D-B314-BA4C586E899C}">
      <dsp:nvSpPr>
        <dsp:cNvPr id="0" name=""/>
        <dsp:cNvSpPr/>
      </dsp:nvSpPr>
      <dsp:spPr>
        <a:xfrm>
          <a:off x="0" y="3458721"/>
          <a:ext cx="11269950" cy="7915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b="1" kern="1200" smtClean="0"/>
            <a:t>ÇH’da hafif histolojide semptom/komplikasyonlar görülebilir</a:t>
          </a:r>
          <a:endParaRPr lang="tr-TR" sz="3300" kern="1200"/>
        </a:p>
      </dsp:txBody>
      <dsp:txXfrm>
        <a:off x="0" y="3458721"/>
        <a:ext cx="11269950" cy="79150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52B1E7-CE3B-48B0-9E05-39C2B8A263A7}">
      <dsp:nvSpPr>
        <dsp:cNvPr id="0" name=""/>
        <dsp:cNvSpPr/>
      </dsp:nvSpPr>
      <dsp:spPr>
        <a:xfrm>
          <a:off x="0" y="22279"/>
          <a:ext cx="6481160" cy="107932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500" b="1" kern="1200" dirty="0" smtClean="0"/>
            <a:t>Farklılıklar-benzerlikler</a:t>
          </a:r>
          <a:endParaRPr lang="tr-TR" sz="4500" kern="1200" dirty="0"/>
        </a:p>
      </dsp:txBody>
      <dsp:txXfrm>
        <a:off x="0" y="22279"/>
        <a:ext cx="6481160" cy="1079325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C8D7A5-85DC-40AC-A61D-A441631629E2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500" b="1" kern="1200" dirty="0" err="1" smtClean="0"/>
            <a:t>Çölyak</a:t>
          </a:r>
          <a:r>
            <a:rPr lang="tr-TR" sz="5500" b="1" kern="1200" dirty="0" smtClean="0"/>
            <a:t> hastalığı tanısı</a:t>
          </a:r>
          <a:endParaRPr lang="tr-TR" sz="5500" b="1" kern="1200" dirty="0"/>
        </a:p>
      </dsp:txBody>
      <dsp:txXfrm>
        <a:off x="0" y="3193"/>
        <a:ext cx="10515600" cy="1319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1069F-4309-49BD-B2B1-4C681FAB993E}" type="datetimeFigureOut">
              <a:rPr lang="tr-TR" smtClean="0"/>
              <a:pPr/>
              <a:t>18.12.2020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2460A-77B4-4F1D-90BB-87F63E1CAB2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820880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/>
              <a:t>Kuzey Afrika, Ortadoğu, Hindistan’da sık-Japonya’da çok nadir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T1</a:t>
            </a:r>
            <a:r>
              <a:rPr lang="tr-TR" sz="1200" dirty="0" smtClean="0"/>
              <a:t>DM İskandinavya, Birleşik Krallık, Kanada sık, Çin ve </a:t>
            </a:r>
            <a:r>
              <a:rPr lang="tr-TR" sz="1200" dirty="0" err="1" smtClean="0"/>
              <a:t>Venezuala’da</a:t>
            </a:r>
            <a:r>
              <a:rPr lang="tr-TR" sz="1200" dirty="0" smtClean="0"/>
              <a:t> nadir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D39ED-6D42-4389-A3A2-A1237AE42CA2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52133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HLA-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testing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not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required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positive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TGA-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IgA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qualify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CD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diagnosis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biopsies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serum TGA-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IgA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≥10xULN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EMA-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IgA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positivity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negative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test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HLA-DQ2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-DQ8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indicates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very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risk of CD,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positive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confirm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diagnosis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risk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alleles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found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CD is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unlikely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2460A-77B4-4F1D-90BB-87F63E1CAB23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28953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dirty="0" smtClean="0"/>
              <a:t>Antijen sunan hücrelerin üzerinde bulunur-</a:t>
            </a:r>
            <a:r>
              <a:rPr lang="tr-TR" sz="1200" b="1" dirty="0" err="1" smtClean="0"/>
              <a:t>DGP’leri</a:t>
            </a:r>
            <a:r>
              <a:rPr lang="tr-TR" sz="1200" b="1" dirty="0" smtClean="0"/>
              <a:t> </a:t>
            </a:r>
            <a:r>
              <a:rPr lang="en-US" sz="1200" b="1" dirty="0" smtClean="0"/>
              <a:t>CD4+ T-</a:t>
            </a:r>
            <a:r>
              <a:rPr lang="tr-TR" sz="1200" b="1" dirty="0" smtClean="0"/>
              <a:t>hücrelere sunar </a:t>
            </a:r>
            <a:endParaRPr lang="tr-TR" sz="1200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2460A-77B4-4F1D-90BB-87F63E1CAB23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09158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dirty="0" smtClean="0"/>
              <a:t>(</a:t>
            </a:r>
            <a:r>
              <a:rPr lang="en-US" sz="1200" dirty="0" smtClean="0"/>
              <a:t>UK</a:t>
            </a:r>
            <a:r>
              <a:rPr lang="tr-TR" sz="1200" dirty="0" smtClean="0"/>
              <a:t> </a:t>
            </a:r>
            <a:r>
              <a:rPr lang="en-US" sz="1200" dirty="0" smtClean="0"/>
              <a:t>National Institute for Health and Care Excellence</a:t>
            </a:r>
            <a:r>
              <a:rPr lang="tr-TR" sz="1200" dirty="0" smtClean="0"/>
              <a:t>)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D39ED-6D42-4389-A3A2-A1237AE42CA2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24397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 Pediatr</a:t>
            </a:r>
            <a:endParaRPr lang="tr-TR" sz="1200" b="0" i="0" kern="1200" cap="small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2020 Aug;223:87-92.e1.</a:t>
            </a:r>
          </a:p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10.1016/j.jpeds.2020.02.086. 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Epub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2020 May 4.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2460A-77B4-4F1D-90BB-87F63E1CAB23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033376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Mollazadegan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K,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Sanders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DS,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Ludvigsson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J, et al.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Long-term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coeliac</a:t>
            </a:r>
            <a:endParaRPr lang="tr-T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disease influences risk of death in patients with type 1 diabetes. J Intern</a:t>
            </a:r>
          </a:p>
          <a:p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2013;274:273–80.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2460A-77B4-4F1D-90BB-87F63E1CAB23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00974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Pitocco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D,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Giubilato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S, Martini F, et al.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Combined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atherogenic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celiac disease and type 1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diabetesmellitus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Atherosclerosis 2011;217:531–5.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2460A-77B4-4F1D-90BB-87F63E1CAB23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902502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1" dirty="0" smtClean="0"/>
              <a:t>Erişkinlerde </a:t>
            </a:r>
            <a:r>
              <a:rPr lang="tr-TR" b="1" dirty="0" err="1" smtClean="0"/>
              <a:t>seropozitiflik</a:t>
            </a:r>
            <a:r>
              <a:rPr lang="tr-TR" b="1" dirty="0" smtClean="0"/>
              <a:t> daha yüksek %</a:t>
            </a:r>
            <a:r>
              <a:rPr lang="en-US" b="1" dirty="0" smtClean="0"/>
              <a:t>6.8</a:t>
            </a:r>
            <a:r>
              <a:rPr lang="tr-TR" b="1" dirty="0" smtClean="0"/>
              <a:t> ve %</a:t>
            </a:r>
            <a:r>
              <a:rPr lang="en-US" b="1" dirty="0" smtClean="0"/>
              <a:t>4.7</a:t>
            </a:r>
            <a:endParaRPr lang="tr-TR" b="1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2460A-77B4-4F1D-90BB-87F63E1CAB23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95729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E627-D860-4FA0-A719-24996A8F6725}" type="datetimeFigureOut">
              <a:rPr lang="tr-TR" smtClean="0"/>
              <a:pPr/>
              <a:t>18.12.2020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F6DE5-0EB9-44C5-894A-6F1940E11CE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1013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E627-D860-4FA0-A719-24996A8F6725}" type="datetimeFigureOut">
              <a:rPr lang="tr-TR" smtClean="0"/>
              <a:pPr/>
              <a:t>18.12.2020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F6DE5-0EB9-44C5-894A-6F1940E11CE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0042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E627-D860-4FA0-A719-24996A8F6725}" type="datetimeFigureOut">
              <a:rPr lang="tr-TR" smtClean="0"/>
              <a:pPr/>
              <a:t>18.12.2020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F6DE5-0EB9-44C5-894A-6F1940E11CE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958541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E627-D860-4FA0-A719-24996A8F6725}" type="datetimeFigureOut">
              <a:rPr lang="tr-TR" smtClean="0"/>
              <a:pPr/>
              <a:t>18.12.2020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F6DE5-0EB9-44C5-894A-6F1940E11CE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20688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E627-D860-4FA0-A719-24996A8F6725}" type="datetimeFigureOut">
              <a:rPr lang="tr-TR" smtClean="0"/>
              <a:pPr/>
              <a:t>18.12.2020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F6DE5-0EB9-44C5-894A-6F1940E11CE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743169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E627-D860-4FA0-A719-24996A8F6725}" type="datetimeFigureOut">
              <a:rPr lang="tr-TR" smtClean="0"/>
              <a:pPr/>
              <a:t>18.12.2020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F6DE5-0EB9-44C5-894A-6F1940E11CE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28782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E627-D860-4FA0-A719-24996A8F6725}" type="datetimeFigureOut">
              <a:rPr lang="tr-TR" smtClean="0"/>
              <a:pPr/>
              <a:t>18.12.2020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F6DE5-0EB9-44C5-894A-6F1940E11CE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065204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E627-D860-4FA0-A719-24996A8F6725}" type="datetimeFigureOut">
              <a:rPr lang="tr-TR" smtClean="0"/>
              <a:pPr/>
              <a:t>18.12.2020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F6DE5-0EB9-44C5-894A-6F1940E11CE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98240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E627-D860-4FA0-A719-24996A8F6725}" type="datetimeFigureOut">
              <a:rPr lang="tr-TR" smtClean="0"/>
              <a:pPr/>
              <a:t>18.12.2020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F6DE5-0EB9-44C5-894A-6F1940E11CE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20374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E627-D860-4FA0-A719-24996A8F6725}" type="datetimeFigureOut">
              <a:rPr lang="tr-TR" smtClean="0"/>
              <a:pPr/>
              <a:t>18.12.2020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F6DE5-0EB9-44C5-894A-6F1940E11CE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594496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E627-D860-4FA0-A719-24996A8F6725}" type="datetimeFigureOut">
              <a:rPr lang="tr-TR" smtClean="0"/>
              <a:pPr/>
              <a:t>18.12.2020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F6DE5-0EB9-44C5-894A-6F1940E11CE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212655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6E627-D860-4FA0-A719-24996A8F6725}" type="datetimeFigureOut">
              <a:rPr lang="tr-TR" smtClean="0"/>
              <a:pPr/>
              <a:t>18.12.2020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F6DE5-0EB9-44C5-894A-6F1940E11CE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19036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12" Type="http://schemas.openxmlformats.org/officeDocument/2006/relationships/image" Target="../media/image11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12" Type="http://schemas.openxmlformats.org/officeDocument/2006/relationships/image" Target="../media/image12.jpe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3" Type="http://schemas.openxmlformats.org/officeDocument/2006/relationships/diagramLayout" Target="../diagrams/layout21.xml"/><Relationship Id="rId7" Type="http://schemas.openxmlformats.org/officeDocument/2006/relationships/diagramData" Target="../diagrams/data22.xml"/><Relationship Id="rId12" Type="http://schemas.openxmlformats.org/officeDocument/2006/relationships/image" Target="../media/image13.emf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11" Type="http://schemas.microsoft.com/office/2007/relationships/diagramDrawing" Target="../diagrams/drawing22.xml"/><Relationship Id="rId5" Type="http://schemas.openxmlformats.org/officeDocument/2006/relationships/diagramColors" Target="../diagrams/colors21.xml"/><Relationship Id="rId10" Type="http://schemas.openxmlformats.org/officeDocument/2006/relationships/diagramColors" Target="../diagrams/colors22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4.xml"/><Relationship Id="rId13" Type="http://schemas.openxmlformats.org/officeDocument/2006/relationships/image" Target="../media/image14.jpeg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12" Type="http://schemas.microsoft.com/office/2007/relationships/diagramDrawing" Target="../diagrams/drawing2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11" Type="http://schemas.openxmlformats.org/officeDocument/2006/relationships/diagramColors" Target="../diagrams/colors24.xml"/><Relationship Id="rId5" Type="http://schemas.openxmlformats.org/officeDocument/2006/relationships/diagramQuickStyle" Target="../diagrams/quickStyle23.xml"/><Relationship Id="rId10" Type="http://schemas.openxmlformats.org/officeDocument/2006/relationships/diagramQuickStyle" Target="../diagrams/quickStyle24.xml"/><Relationship Id="rId4" Type="http://schemas.openxmlformats.org/officeDocument/2006/relationships/diagramLayout" Target="../diagrams/layout23.xml"/><Relationship Id="rId9" Type="http://schemas.openxmlformats.org/officeDocument/2006/relationships/diagramLayout" Target="../diagrams/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7" Type="http://schemas.openxmlformats.org/officeDocument/2006/relationships/image" Target="../media/image16.jpeg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7.xml"/><Relationship Id="rId13" Type="http://schemas.openxmlformats.org/officeDocument/2006/relationships/image" Target="../media/image17.jpeg"/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12" Type="http://schemas.microsoft.com/office/2007/relationships/diagramDrawing" Target="../diagrams/drawing2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11" Type="http://schemas.openxmlformats.org/officeDocument/2006/relationships/diagramColors" Target="../diagrams/colors27.xml"/><Relationship Id="rId5" Type="http://schemas.openxmlformats.org/officeDocument/2006/relationships/diagramQuickStyle" Target="../diagrams/quickStyle26.xml"/><Relationship Id="rId10" Type="http://schemas.openxmlformats.org/officeDocument/2006/relationships/diagramQuickStyle" Target="../diagrams/quickStyle27.xml"/><Relationship Id="rId4" Type="http://schemas.openxmlformats.org/officeDocument/2006/relationships/diagramLayout" Target="../diagrams/layout26.xml"/><Relationship Id="rId9" Type="http://schemas.openxmlformats.org/officeDocument/2006/relationships/diagramLayout" Target="../diagrams/layout2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9.xml"/><Relationship Id="rId3" Type="http://schemas.openxmlformats.org/officeDocument/2006/relationships/diagramLayout" Target="../diagrams/layout28.xml"/><Relationship Id="rId7" Type="http://schemas.openxmlformats.org/officeDocument/2006/relationships/diagramData" Target="../diagrams/data29.xml"/><Relationship Id="rId12" Type="http://schemas.openxmlformats.org/officeDocument/2006/relationships/image" Target="../media/image18.jpeg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11" Type="http://schemas.microsoft.com/office/2007/relationships/diagramDrawing" Target="../diagrams/drawing29.xml"/><Relationship Id="rId5" Type="http://schemas.openxmlformats.org/officeDocument/2006/relationships/diagramColors" Target="../diagrams/colors28.xml"/><Relationship Id="rId10" Type="http://schemas.openxmlformats.org/officeDocument/2006/relationships/diagramColors" Target="../diagrams/colors29.xml"/><Relationship Id="rId4" Type="http://schemas.openxmlformats.org/officeDocument/2006/relationships/diagramQuickStyle" Target="../diagrams/quickStyle28.xml"/><Relationship Id="rId9" Type="http://schemas.openxmlformats.org/officeDocument/2006/relationships/diagramQuickStyle" Target="../diagrams/quickStyle2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1.xml"/><Relationship Id="rId3" Type="http://schemas.openxmlformats.org/officeDocument/2006/relationships/diagramLayout" Target="../diagrams/layout30.xml"/><Relationship Id="rId7" Type="http://schemas.openxmlformats.org/officeDocument/2006/relationships/diagramData" Target="../diagrams/data31.xml"/><Relationship Id="rId12" Type="http://schemas.openxmlformats.org/officeDocument/2006/relationships/image" Target="../media/image19.png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11" Type="http://schemas.microsoft.com/office/2007/relationships/diagramDrawing" Target="../diagrams/drawing31.xml"/><Relationship Id="rId5" Type="http://schemas.openxmlformats.org/officeDocument/2006/relationships/diagramColors" Target="../diagrams/colors30.xml"/><Relationship Id="rId10" Type="http://schemas.openxmlformats.org/officeDocument/2006/relationships/diagramColors" Target="../diagrams/colors31.xml"/><Relationship Id="rId4" Type="http://schemas.openxmlformats.org/officeDocument/2006/relationships/diagramQuickStyle" Target="../diagrams/quickStyle30.xml"/><Relationship Id="rId9" Type="http://schemas.openxmlformats.org/officeDocument/2006/relationships/diagramQuickStyle" Target="../diagrams/quickStyle3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3.xml"/><Relationship Id="rId13" Type="http://schemas.openxmlformats.org/officeDocument/2006/relationships/image" Target="../media/image7.gif"/><Relationship Id="rId3" Type="http://schemas.openxmlformats.org/officeDocument/2006/relationships/diagramLayout" Target="../diagrams/layout32.xml"/><Relationship Id="rId7" Type="http://schemas.openxmlformats.org/officeDocument/2006/relationships/diagramData" Target="../diagrams/data33.xml"/><Relationship Id="rId12" Type="http://schemas.openxmlformats.org/officeDocument/2006/relationships/image" Target="../media/image20.png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11" Type="http://schemas.microsoft.com/office/2007/relationships/diagramDrawing" Target="../diagrams/drawing33.xml"/><Relationship Id="rId5" Type="http://schemas.openxmlformats.org/officeDocument/2006/relationships/diagramColors" Target="../diagrams/colors32.xml"/><Relationship Id="rId10" Type="http://schemas.openxmlformats.org/officeDocument/2006/relationships/diagramColors" Target="../diagrams/colors33.xml"/><Relationship Id="rId4" Type="http://schemas.openxmlformats.org/officeDocument/2006/relationships/diagramQuickStyle" Target="../diagrams/quickStyle32.xml"/><Relationship Id="rId9" Type="http://schemas.openxmlformats.org/officeDocument/2006/relationships/diagramQuickStyle" Target="../diagrams/quickStyle3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5.xml"/><Relationship Id="rId13" Type="http://schemas.openxmlformats.org/officeDocument/2006/relationships/image" Target="../media/image21.jpeg"/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12" Type="http://schemas.microsoft.com/office/2007/relationships/diagramDrawing" Target="../diagrams/drawing3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4.xml"/><Relationship Id="rId11" Type="http://schemas.openxmlformats.org/officeDocument/2006/relationships/diagramColors" Target="../diagrams/colors35.xml"/><Relationship Id="rId5" Type="http://schemas.openxmlformats.org/officeDocument/2006/relationships/diagramQuickStyle" Target="../diagrams/quickStyle34.xml"/><Relationship Id="rId10" Type="http://schemas.openxmlformats.org/officeDocument/2006/relationships/diagramQuickStyle" Target="../diagrams/quickStyle35.xml"/><Relationship Id="rId4" Type="http://schemas.openxmlformats.org/officeDocument/2006/relationships/diagramLayout" Target="../diagrams/layout34.xml"/><Relationship Id="rId9" Type="http://schemas.openxmlformats.org/officeDocument/2006/relationships/diagramLayout" Target="../diagrams/layout3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7.xml"/><Relationship Id="rId13" Type="http://schemas.openxmlformats.org/officeDocument/2006/relationships/image" Target="../media/image22.jpeg"/><Relationship Id="rId3" Type="http://schemas.openxmlformats.org/officeDocument/2006/relationships/diagramData" Target="../diagrams/data36.xml"/><Relationship Id="rId7" Type="http://schemas.microsoft.com/office/2007/relationships/diagramDrawing" Target="../diagrams/drawing36.xml"/><Relationship Id="rId12" Type="http://schemas.microsoft.com/office/2007/relationships/diagramDrawing" Target="../diagrams/drawing3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6.xml"/><Relationship Id="rId11" Type="http://schemas.openxmlformats.org/officeDocument/2006/relationships/diagramColors" Target="../diagrams/colors37.xml"/><Relationship Id="rId5" Type="http://schemas.openxmlformats.org/officeDocument/2006/relationships/diagramQuickStyle" Target="../diagrams/quickStyle36.xml"/><Relationship Id="rId10" Type="http://schemas.openxmlformats.org/officeDocument/2006/relationships/diagramQuickStyle" Target="../diagrams/quickStyle37.xml"/><Relationship Id="rId4" Type="http://schemas.openxmlformats.org/officeDocument/2006/relationships/diagramLayout" Target="../diagrams/layout36.xml"/><Relationship Id="rId9" Type="http://schemas.openxmlformats.org/officeDocument/2006/relationships/diagramLayout" Target="../diagrams/layout3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9.xml"/><Relationship Id="rId3" Type="http://schemas.openxmlformats.org/officeDocument/2006/relationships/diagramLayout" Target="../diagrams/layout38.xml"/><Relationship Id="rId7" Type="http://schemas.openxmlformats.org/officeDocument/2006/relationships/diagramData" Target="../diagrams/data39.xml"/><Relationship Id="rId12" Type="http://schemas.openxmlformats.org/officeDocument/2006/relationships/image" Target="../media/image23.jpeg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11" Type="http://schemas.microsoft.com/office/2007/relationships/diagramDrawing" Target="../diagrams/drawing39.xml"/><Relationship Id="rId5" Type="http://schemas.openxmlformats.org/officeDocument/2006/relationships/diagramColors" Target="../diagrams/colors38.xml"/><Relationship Id="rId10" Type="http://schemas.openxmlformats.org/officeDocument/2006/relationships/diagramColors" Target="../diagrams/colors39.xml"/><Relationship Id="rId4" Type="http://schemas.openxmlformats.org/officeDocument/2006/relationships/diagramQuickStyle" Target="../diagrams/quickStyle38.xml"/><Relationship Id="rId9" Type="http://schemas.openxmlformats.org/officeDocument/2006/relationships/diagramQuickStyle" Target="../diagrams/quickStyle3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diagramData" Target="../diagrams/data40.xml"/><Relationship Id="rId7" Type="http://schemas.microsoft.com/office/2007/relationships/diagramDrawing" Target="../diagrams/drawing4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0.xml"/><Relationship Id="rId5" Type="http://schemas.openxmlformats.org/officeDocument/2006/relationships/diagramQuickStyle" Target="../diagrams/quickStyle40.xml"/><Relationship Id="rId4" Type="http://schemas.openxmlformats.org/officeDocument/2006/relationships/diagramLayout" Target="../diagrams/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2.xml"/><Relationship Id="rId3" Type="http://schemas.openxmlformats.org/officeDocument/2006/relationships/diagramLayout" Target="../diagrams/layout41.xml"/><Relationship Id="rId7" Type="http://schemas.openxmlformats.org/officeDocument/2006/relationships/diagramData" Target="../diagrams/data42.xml"/><Relationship Id="rId12" Type="http://schemas.openxmlformats.org/officeDocument/2006/relationships/image" Target="../media/image26.jpeg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11" Type="http://schemas.microsoft.com/office/2007/relationships/diagramDrawing" Target="../diagrams/drawing42.xml"/><Relationship Id="rId5" Type="http://schemas.openxmlformats.org/officeDocument/2006/relationships/diagramColors" Target="../diagrams/colors41.xml"/><Relationship Id="rId10" Type="http://schemas.openxmlformats.org/officeDocument/2006/relationships/diagramColors" Target="../diagrams/colors42.xml"/><Relationship Id="rId4" Type="http://schemas.openxmlformats.org/officeDocument/2006/relationships/diagramQuickStyle" Target="../diagrams/quickStyle41.xml"/><Relationship Id="rId9" Type="http://schemas.openxmlformats.org/officeDocument/2006/relationships/diagramQuickStyle" Target="../diagrams/quickStyle4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4.xml"/><Relationship Id="rId3" Type="http://schemas.openxmlformats.org/officeDocument/2006/relationships/diagramLayout" Target="../diagrams/layout43.xml"/><Relationship Id="rId7" Type="http://schemas.openxmlformats.org/officeDocument/2006/relationships/diagramData" Target="../diagrams/data44.xml"/><Relationship Id="rId12" Type="http://schemas.openxmlformats.org/officeDocument/2006/relationships/image" Target="../media/image27.jpeg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11" Type="http://schemas.microsoft.com/office/2007/relationships/diagramDrawing" Target="../diagrams/drawing44.xml"/><Relationship Id="rId5" Type="http://schemas.openxmlformats.org/officeDocument/2006/relationships/diagramColors" Target="../diagrams/colors43.xml"/><Relationship Id="rId10" Type="http://schemas.openxmlformats.org/officeDocument/2006/relationships/diagramColors" Target="../diagrams/colors44.xml"/><Relationship Id="rId4" Type="http://schemas.openxmlformats.org/officeDocument/2006/relationships/diagramQuickStyle" Target="../diagrams/quickStyle43.xml"/><Relationship Id="rId9" Type="http://schemas.openxmlformats.org/officeDocument/2006/relationships/diagramQuickStyle" Target="../diagrams/quickStyle4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6.xml"/><Relationship Id="rId3" Type="http://schemas.openxmlformats.org/officeDocument/2006/relationships/diagramLayout" Target="../diagrams/layout45.xml"/><Relationship Id="rId7" Type="http://schemas.openxmlformats.org/officeDocument/2006/relationships/diagramData" Target="../diagrams/data46.xml"/><Relationship Id="rId12" Type="http://schemas.openxmlformats.org/officeDocument/2006/relationships/image" Target="../media/image28.png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11" Type="http://schemas.microsoft.com/office/2007/relationships/diagramDrawing" Target="../diagrams/drawing46.xml"/><Relationship Id="rId5" Type="http://schemas.openxmlformats.org/officeDocument/2006/relationships/diagramColors" Target="../diagrams/colors45.xml"/><Relationship Id="rId10" Type="http://schemas.openxmlformats.org/officeDocument/2006/relationships/diagramColors" Target="../diagrams/colors46.xml"/><Relationship Id="rId4" Type="http://schemas.openxmlformats.org/officeDocument/2006/relationships/diagramQuickStyle" Target="../diagrams/quickStyle45.xml"/><Relationship Id="rId9" Type="http://schemas.openxmlformats.org/officeDocument/2006/relationships/diagramQuickStyle" Target="../diagrams/quickStyle4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8.xml"/><Relationship Id="rId3" Type="http://schemas.openxmlformats.org/officeDocument/2006/relationships/diagramLayout" Target="../diagrams/layout47.xml"/><Relationship Id="rId7" Type="http://schemas.openxmlformats.org/officeDocument/2006/relationships/diagramData" Target="../diagrams/data48.xml"/><Relationship Id="rId12" Type="http://schemas.openxmlformats.org/officeDocument/2006/relationships/image" Target="../media/image29.png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7.xml"/><Relationship Id="rId11" Type="http://schemas.microsoft.com/office/2007/relationships/diagramDrawing" Target="../diagrams/drawing48.xml"/><Relationship Id="rId5" Type="http://schemas.openxmlformats.org/officeDocument/2006/relationships/diagramColors" Target="../diagrams/colors47.xml"/><Relationship Id="rId10" Type="http://schemas.openxmlformats.org/officeDocument/2006/relationships/diagramColors" Target="../diagrams/colors48.xml"/><Relationship Id="rId4" Type="http://schemas.openxmlformats.org/officeDocument/2006/relationships/diagramQuickStyle" Target="../diagrams/quickStyle47.xml"/><Relationship Id="rId9" Type="http://schemas.openxmlformats.org/officeDocument/2006/relationships/diagramQuickStyle" Target="../diagrams/quickStyle4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0.xml"/><Relationship Id="rId3" Type="http://schemas.openxmlformats.org/officeDocument/2006/relationships/diagramLayout" Target="../diagrams/layout49.xml"/><Relationship Id="rId7" Type="http://schemas.openxmlformats.org/officeDocument/2006/relationships/diagramData" Target="../diagrams/data50.xml"/><Relationship Id="rId12" Type="http://schemas.openxmlformats.org/officeDocument/2006/relationships/image" Target="../media/image30.png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9.xml"/><Relationship Id="rId11" Type="http://schemas.microsoft.com/office/2007/relationships/diagramDrawing" Target="../diagrams/drawing50.xml"/><Relationship Id="rId5" Type="http://schemas.openxmlformats.org/officeDocument/2006/relationships/diagramColors" Target="../diagrams/colors49.xml"/><Relationship Id="rId10" Type="http://schemas.openxmlformats.org/officeDocument/2006/relationships/diagramColors" Target="../diagrams/colors50.xml"/><Relationship Id="rId4" Type="http://schemas.openxmlformats.org/officeDocument/2006/relationships/diagramQuickStyle" Target="../diagrams/quickStyle49.xml"/><Relationship Id="rId9" Type="http://schemas.openxmlformats.org/officeDocument/2006/relationships/diagramQuickStyle" Target="../diagrams/quickStyle5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3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2.xml"/><Relationship Id="rId13" Type="http://schemas.openxmlformats.org/officeDocument/2006/relationships/image" Target="../media/image32.emf"/><Relationship Id="rId3" Type="http://schemas.openxmlformats.org/officeDocument/2006/relationships/diagramLayout" Target="../diagrams/layout51.xml"/><Relationship Id="rId7" Type="http://schemas.openxmlformats.org/officeDocument/2006/relationships/diagramData" Target="../diagrams/data52.xml"/><Relationship Id="rId12" Type="http://schemas.openxmlformats.org/officeDocument/2006/relationships/image" Target="../media/image31.emf"/><Relationship Id="rId2" Type="http://schemas.openxmlformats.org/officeDocument/2006/relationships/diagramData" Target="../diagrams/data51.xml"/><Relationship Id="rId16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1.xml"/><Relationship Id="rId11" Type="http://schemas.microsoft.com/office/2007/relationships/diagramDrawing" Target="../diagrams/drawing52.xml"/><Relationship Id="rId5" Type="http://schemas.openxmlformats.org/officeDocument/2006/relationships/diagramColors" Target="../diagrams/colors51.xml"/><Relationship Id="rId15" Type="http://schemas.openxmlformats.org/officeDocument/2006/relationships/image" Target="../media/image7.gif"/><Relationship Id="rId10" Type="http://schemas.openxmlformats.org/officeDocument/2006/relationships/diagramColors" Target="../diagrams/colors52.xml"/><Relationship Id="rId4" Type="http://schemas.openxmlformats.org/officeDocument/2006/relationships/diagramQuickStyle" Target="../diagrams/quickStyle51.xml"/><Relationship Id="rId9" Type="http://schemas.openxmlformats.org/officeDocument/2006/relationships/diagramQuickStyle" Target="../diagrams/quickStyle52.xml"/><Relationship Id="rId14" Type="http://schemas.openxmlformats.org/officeDocument/2006/relationships/image" Target="../media/image3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7" Type="http://schemas.openxmlformats.org/officeDocument/2006/relationships/image" Target="../media/image35.emf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5.xml"/><Relationship Id="rId3" Type="http://schemas.openxmlformats.org/officeDocument/2006/relationships/diagramLayout" Target="../diagrams/layout54.xml"/><Relationship Id="rId7" Type="http://schemas.openxmlformats.org/officeDocument/2006/relationships/diagramData" Target="../diagrams/data55.xml"/><Relationship Id="rId12" Type="http://schemas.openxmlformats.org/officeDocument/2006/relationships/image" Target="../media/image36.jpeg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4.xml"/><Relationship Id="rId11" Type="http://schemas.microsoft.com/office/2007/relationships/diagramDrawing" Target="../diagrams/drawing55.xml"/><Relationship Id="rId5" Type="http://schemas.openxmlformats.org/officeDocument/2006/relationships/diagramColors" Target="../diagrams/colors54.xml"/><Relationship Id="rId10" Type="http://schemas.openxmlformats.org/officeDocument/2006/relationships/diagramColors" Target="../diagrams/colors55.xml"/><Relationship Id="rId4" Type="http://schemas.openxmlformats.org/officeDocument/2006/relationships/diagramQuickStyle" Target="../diagrams/quickStyle54.xml"/><Relationship Id="rId9" Type="http://schemas.openxmlformats.org/officeDocument/2006/relationships/diagramQuickStyle" Target="../diagrams/quickStyle5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Layout" Target="../diagrams/layout56.xml"/><Relationship Id="rId7" Type="http://schemas.openxmlformats.org/officeDocument/2006/relationships/image" Target="../media/image37.jpeg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5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image" Target="../media/image6.emf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Relationship Id="rId1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image" Target="../media/image8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12" Type="http://schemas.openxmlformats.org/officeDocument/2006/relationships/image" Target="../media/image9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13" Type="http://schemas.openxmlformats.org/officeDocument/2006/relationships/image" Target="../media/image10.jpe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microsoft.com/office/2007/relationships/diagramDrawing" Target="../diagrams/drawing1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11" Type="http://schemas.openxmlformats.org/officeDocument/2006/relationships/diagramColors" Target="../diagrams/colors16.xml"/><Relationship Id="rId5" Type="http://schemas.openxmlformats.org/officeDocument/2006/relationships/diagramQuickStyle" Target="../diagrams/quickStyle15.xml"/><Relationship Id="rId10" Type="http://schemas.openxmlformats.org/officeDocument/2006/relationships/diagramQuickStyle" Target="../diagrams/quickStyle16.xml"/><Relationship Id="rId4" Type="http://schemas.openxmlformats.org/officeDocument/2006/relationships/diagramLayout" Target="../diagrams/layout15.xml"/><Relationship Id="rId9" Type="http://schemas.openxmlformats.org/officeDocument/2006/relationships/diagramLayout" Target="../diagrams/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xmlns="" val="611433723"/>
              </p:ext>
            </p:extLst>
          </p:nvPr>
        </p:nvGraphicFramePr>
        <p:xfrm>
          <a:off x="266700" y="1007533"/>
          <a:ext cx="11658600" cy="2091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791070" y="4029604"/>
            <a:ext cx="9144000" cy="1655762"/>
          </a:xfrm>
        </p:spPr>
        <p:txBody>
          <a:bodyPr>
            <a:normAutofit/>
          </a:bodyPr>
          <a:lstStyle/>
          <a:p>
            <a:pPr lvl="0"/>
            <a:r>
              <a:rPr lang="tr-TR" b="1" dirty="0"/>
              <a:t>Prof. Dr. M. Ayşe Selimoğlu</a:t>
            </a:r>
          </a:p>
          <a:p>
            <a:pPr lvl="0"/>
            <a:r>
              <a:rPr lang="tr-TR" b="1" dirty="0" err="1"/>
              <a:t>Memorial</a:t>
            </a:r>
            <a:r>
              <a:rPr lang="tr-TR" b="1" dirty="0"/>
              <a:t> </a:t>
            </a:r>
            <a:r>
              <a:rPr lang="tr-TR" b="1" dirty="0" err="1"/>
              <a:t>Ataşehir</a:t>
            </a:r>
            <a:r>
              <a:rPr lang="tr-TR" b="1" dirty="0"/>
              <a:t>/Bahçelievler Hastaneleri</a:t>
            </a:r>
          </a:p>
          <a:p>
            <a:pPr lvl="0"/>
            <a:r>
              <a:rPr lang="tr-TR" b="1" dirty="0"/>
              <a:t>Çocuk Gastroenteroloji, Hepatoloji ve Beslenme </a:t>
            </a:r>
            <a:r>
              <a:rPr lang="tr-TR" b="1" dirty="0" smtClean="0"/>
              <a:t>Kliniği</a:t>
            </a:r>
            <a:endParaRPr lang="tr-TR" b="1" dirty="0"/>
          </a:p>
        </p:txBody>
      </p:sp>
      <p:pic>
        <p:nvPicPr>
          <p:cNvPr id="1026" name="Picture 2" descr="Life with Type 1 Diabetes &amp; Celiac Disease – Type 1 Diabetes, T1D, Celiac  Disease, CD, Mom of a T1, Mo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400" y="3122044"/>
            <a:ext cx="3260969" cy="326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163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xmlns="" val="1976241491"/>
              </p:ext>
            </p:extLst>
          </p:nvPr>
        </p:nvGraphicFramePr>
        <p:xfrm>
          <a:off x="828367" y="768247"/>
          <a:ext cx="5837903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89496748"/>
              </p:ext>
            </p:extLst>
          </p:nvPr>
        </p:nvGraphicFramePr>
        <p:xfrm>
          <a:off x="293799" y="2723535"/>
          <a:ext cx="11799877" cy="3787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218" name="Picture 2" descr="Definition. Celiac disease is an immune-mediated enteropathycaused by a  permanent sensitivity to gluten in genetically susceptible individuals. It  occurs. - ppt download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67" t="22091" r="6621" b="7062"/>
          <a:stretch/>
        </p:blipFill>
        <p:spPr bwMode="auto">
          <a:xfrm>
            <a:off x="8003458" y="78658"/>
            <a:ext cx="4090219" cy="243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099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xmlns="" val="2217397190"/>
              </p:ext>
            </p:extLst>
          </p:nvPr>
        </p:nvGraphicFramePr>
        <p:xfrm>
          <a:off x="778933" y="76201"/>
          <a:ext cx="9417119" cy="931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40790193"/>
              </p:ext>
            </p:extLst>
          </p:nvPr>
        </p:nvGraphicFramePr>
        <p:xfrm>
          <a:off x="374763" y="1237164"/>
          <a:ext cx="7638528" cy="5125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42" name="Picture 2" descr="Free Vector | Celiac disease symptoms information infographic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822" r="590" b="1191"/>
          <a:stretch/>
        </p:blipFill>
        <p:spPr bwMode="auto">
          <a:xfrm>
            <a:off x="7775575" y="1981201"/>
            <a:ext cx="4524579" cy="447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786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xmlns="" val="1531137407"/>
              </p:ext>
            </p:extLst>
          </p:nvPr>
        </p:nvGraphicFramePr>
        <p:xfrm>
          <a:off x="301870" y="206863"/>
          <a:ext cx="7452946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İçerik Yer Tutucus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41293200"/>
              </p:ext>
            </p:extLst>
          </p:nvPr>
        </p:nvGraphicFramePr>
        <p:xfrm>
          <a:off x="378069" y="1688123"/>
          <a:ext cx="11184667" cy="4629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12" cstate="print"/>
          <a:srcRect l="14135" t="3481" r="1582" b="2551"/>
          <a:stretch/>
        </p:blipFill>
        <p:spPr>
          <a:xfrm>
            <a:off x="7966318" y="87924"/>
            <a:ext cx="4225682" cy="3859822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7966318" y="3886200"/>
            <a:ext cx="397520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i="1" dirty="0">
                <a:solidFill>
                  <a:srgbClr val="009400"/>
                </a:solidFill>
                <a:latin typeface="Shaker2Lancet-BoldItalic"/>
              </a:rPr>
              <a:t>Lancet Child </a:t>
            </a:r>
            <a:r>
              <a:rPr lang="en-US" sz="800" b="1" i="1" dirty="0" err="1">
                <a:solidFill>
                  <a:srgbClr val="009400"/>
                </a:solidFill>
                <a:latin typeface="Shaker2Lancet-BoldItalic"/>
              </a:rPr>
              <a:t>Adolesc</a:t>
            </a:r>
            <a:r>
              <a:rPr lang="en-US" sz="800" b="1" i="1" dirty="0">
                <a:solidFill>
                  <a:srgbClr val="009400"/>
                </a:solidFill>
                <a:latin typeface="Shaker2Lancet-BoldItalic"/>
              </a:rPr>
              <a:t> Health </a:t>
            </a:r>
            <a:r>
              <a:rPr lang="en-US" sz="800" b="1" dirty="0" smtClean="0">
                <a:solidFill>
                  <a:srgbClr val="009400"/>
                </a:solidFill>
                <a:latin typeface="Shaker2Lancet-Bold"/>
              </a:rPr>
              <a:t>2017</a:t>
            </a:r>
            <a:r>
              <a:rPr lang="tr-TR" sz="800" dirty="0" err="1" smtClean="0">
                <a:solidFill>
                  <a:srgbClr val="000000"/>
                </a:solidFill>
                <a:latin typeface="Shaker2Lancet-Regular"/>
              </a:rPr>
              <a:t>Published</a:t>
            </a:r>
            <a:r>
              <a:rPr lang="tr-TR" sz="800" dirty="0" smtClean="0">
                <a:solidFill>
                  <a:srgbClr val="000000"/>
                </a:solidFill>
                <a:latin typeface="Shaker2Lancet-Regular"/>
              </a:rPr>
              <a:t> </a:t>
            </a:r>
            <a:r>
              <a:rPr lang="tr-TR" sz="800" b="1" dirty="0" smtClean="0">
                <a:solidFill>
                  <a:srgbClr val="0F545C"/>
                </a:solidFill>
                <a:latin typeface="Shaker2Lancet-Bold"/>
              </a:rPr>
              <a:t>Online </a:t>
            </a:r>
            <a:r>
              <a:rPr lang="tr-TR" sz="800" dirty="0" err="1" smtClean="0">
                <a:solidFill>
                  <a:srgbClr val="000000"/>
                </a:solidFill>
                <a:latin typeface="Shaker2Lancet-Regular"/>
              </a:rPr>
              <a:t>December</a:t>
            </a:r>
            <a:r>
              <a:rPr lang="tr-TR" sz="800" dirty="0" smtClean="0">
                <a:solidFill>
                  <a:srgbClr val="000000"/>
                </a:solidFill>
                <a:latin typeface="Shaker2Lancet-Regular"/>
              </a:rPr>
              <a:t> </a:t>
            </a:r>
            <a:r>
              <a:rPr lang="tr-TR" sz="800" dirty="0">
                <a:solidFill>
                  <a:srgbClr val="000000"/>
                </a:solidFill>
                <a:latin typeface="Shaker2Lancet-Regular"/>
              </a:rPr>
              <a:t>13, </a:t>
            </a:r>
            <a:r>
              <a:rPr lang="tr-TR" sz="800" dirty="0" smtClean="0">
                <a:solidFill>
                  <a:srgbClr val="000000"/>
                </a:solidFill>
                <a:latin typeface="Shaker2Lancet-Regular"/>
              </a:rPr>
              <a:t>2017</a:t>
            </a:r>
            <a:endParaRPr lang="tr-TR" sz="800" dirty="0">
              <a:solidFill>
                <a:srgbClr val="000000"/>
              </a:solidFill>
              <a:latin typeface="Shaker2Lancet-Regula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300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xmlns="" val="2969944491"/>
              </p:ext>
            </p:extLst>
          </p:nvPr>
        </p:nvGraphicFramePr>
        <p:xfrm>
          <a:off x="732693" y="145317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97320258"/>
              </p:ext>
            </p:extLst>
          </p:nvPr>
        </p:nvGraphicFramePr>
        <p:xfrm>
          <a:off x="438155" y="1679330"/>
          <a:ext cx="10225454" cy="4739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26" name="Picture 2" descr="How to Create Effective Social Media Guidelines for Your Busines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2" y="1626581"/>
            <a:ext cx="2822328" cy="282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8592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/>
          <a:srcRect l="1677" t="1054" r="6406" b="9293"/>
          <a:stretch/>
        </p:blipFill>
        <p:spPr>
          <a:xfrm>
            <a:off x="558800" y="-8467"/>
            <a:ext cx="11353800" cy="584656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Oval 4"/>
          <p:cNvSpPr/>
          <p:nvPr/>
        </p:nvSpPr>
        <p:spPr>
          <a:xfrm>
            <a:off x="4140200" y="2870200"/>
            <a:ext cx="575733" cy="254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479801" y="3970867"/>
            <a:ext cx="1236132" cy="3249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val 8"/>
          <p:cNvSpPr/>
          <p:nvPr/>
        </p:nvSpPr>
        <p:spPr>
          <a:xfrm>
            <a:off x="4140199" y="5117306"/>
            <a:ext cx="575733" cy="254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7359371" y="5417384"/>
            <a:ext cx="4753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dvP9785"/>
              </a:rPr>
              <a:t>JPGN </a:t>
            </a:r>
            <a:r>
              <a:rPr lang="en-US" sz="800" dirty="0">
                <a:latin typeface="AdvP4C4E74"/>
              </a:rPr>
              <a:t> </a:t>
            </a:r>
            <a:r>
              <a:rPr lang="en-US" dirty="0">
                <a:latin typeface="AdvP9779"/>
              </a:rPr>
              <a:t>Volume 64, Number 2, February 2017</a:t>
            </a:r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558800" y="5838093"/>
            <a:ext cx="2224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err="1" smtClean="0"/>
              <a:t>European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Society</a:t>
            </a:r>
            <a:r>
              <a:rPr lang="tr-TR" sz="1200" b="1" dirty="0" smtClean="0"/>
              <a:t> of </a:t>
            </a:r>
          </a:p>
          <a:p>
            <a:r>
              <a:rPr lang="tr-TR" sz="1200" b="1" dirty="0" err="1" smtClean="0"/>
              <a:t>Paediatric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Gastroenterology</a:t>
            </a:r>
            <a:r>
              <a:rPr lang="tr-TR" sz="1200" b="1" dirty="0" smtClean="0"/>
              <a:t>, </a:t>
            </a:r>
            <a:r>
              <a:rPr lang="tr-TR" sz="1200" b="1" dirty="0" err="1" smtClean="0"/>
              <a:t>Hepatology</a:t>
            </a:r>
            <a:r>
              <a:rPr lang="tr-TR" sz="1200" b="1" dirty="0" smtClean="0"/>
              <a:t>, </a:t>
            </a:r>
            <a:r>
              <a:rPr lang="tr-TR" sz="1200" b="1" dirty="0" err="1" smtClean="0"/>
              <a:t>and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Nutrition</a:t>
            </a:r>
            <a:r>
              <a:rPr lang="tr-TR" sz="1200" b="1" dirty="0" smtClean="0"/>
              <a:t> </a:t>
            </a:r>
            <a:endParaRPr lang="tr-TR" sz="1200" b="1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2742711" y="5857467"/>
            <a:ext cx="3095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smtClean="0"/>
              <a:t>2020    </a:t>
            </a:r>
            <a:r>
              <a:rPr lang="tr-TR" sz="1200" b="1" dirty="0" err="1" smtClean="0"/>
              <a:t>Asymptomatic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children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and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adolescents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with</a:t>
            </a:r>
            <a:r>
              <a:rPr lang="tr-TR" sz="1200" b="1" dirty="0" smtClean="0"/>
              <a:t> an </a:t>
            </a:r>
            <a:r>
              <a:rPr lang="tr-TR" sz="1200" b="1" dirty="0" err="1" smtClean="0"/>
              <a:t>increased</a:t>
            </a:r>
            <a:r>
              <a:rPr lang="tr-TR" sz="1200" b="1" dirty="0" smtClean="0"/>
              <a:t> risk </a:t>
            </a:r>
            <a:r>
              <a:rPr lang="tr-TR" sz="1200" b="1" dirty="0" err="1" smtClean="0"/>
              <a:t>for</a:t>
            </a:r>
            <a:r>
              <a:rPr lang="tr-TR" sz="1200" b="1" dirty="0" smtClean="0"/>
              <a:t> CD</a:t>
            </a:r>
            <a:endParaRPr lang="tr-TR" sz="1200" b="1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5585557" y="5921653"/>
            <a:ext cx="1905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smtClean="0"/>
              <a:t>TGA </a:t>
            </a:r>
            <a:r>
              <a:rPr lang="tr-TR" sz="1200" b="1" dirty="0" err="1" smtClean="0"/>
              <a:t>with</a:t>
            </a:r>
            <a:r>
              <a:rPr lang="tr-TR" sz="1200" b="1" dirty="0" smtClean="0"/>
              <a:t> normal </a:t>
            </a:r>
            <a:r>
              <a:rPr lang="tr-TR" sz="1200" b="1" dirty="0" err="1" smtClean="0"/>
              <a:t>IgA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level</a:t>
            </a:r>
            <a:endParaRPr lang="tr-TR" sz="1200" b="1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7742603" y="5949799"/>
            <a:ext cx="1905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smtClean="0"/>
              <a:t>&gt;2 </a:t>
            </a:r>
            <a:r>
              <a:rPr lang="tr-TR" sz="1200" b="1" dirty="0" err="1" smtClean="0"/>
              <a:t>years</a:t>
            </a:r>
            <a:r>
              <a:rPr lang="tr-TR" sz="1200" b="1" dirty="0" smtClean="0"/>
              <a:t> of </a:t>
            </a:r>
            <a:r>
              <a:rPr lang="tr-TR" sz="1200" b="1" dirty="0" err="1" smtClean="0"/>
              <a:t>age</a:t>
            </a:r>
            <a:endParaRPr lang="tr-TR" sz="1200" b="1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9980490" y="5939901"/>
            <a:ext cx="1905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err="1" smtClean="0"/>
              <a:t>Repeat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testing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xmlns="" val="354055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xmlns="" val="84376298"/>
              </p:ext>
            </p:extLst>
          </p:nvPr>
        </p:nvGraphicFramePr>
        <p:xfrm>
          <a:off x="896815" y="92564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17903702"/>
              </p:ext>
            </p:extLst>
          </p:nvPr>
        </p:nvGraphicFramePr>
        <p:xfrm>
          <a:off x="465989" y="1459522"/>
          <a:ext cx="11535510" cy="500408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767755"/>
                <a:gridCol w="5767755"/>
              </a:tblGrid>
              <a:tr h="550438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2012</a:t>
                      </a:r>
                      <a:r>
                        <a:rPr lang="tr-TR" sz="2400" baseline="0" dirty="0" smtClean="0"/>
                        <a:t> </a:t>
                      </a:r>
                      <a:endParaRPr lang="tr-T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2019</a:t>
                      </a:r>
                      <a:r>
                        <a:rPr lang="tr-TR" sz="2400" baseline="0" dirty="0" smtClean="0"/>
                        <a:t> (2020)</a:t>
                      </a:r>
                      <a:endParaRPr lang="tr-TR" sz="2400" b="1" dirty="0"/>
                    </a:p>
                  </a:txBody>
                  <a:tcPr/>
                </a:tc>
              </a:tr>
              <a:tr h="1357243">
                <a:tc>
                  <a:txBody>
                    <a:bodyPr/>
                    <a:lstStyle/>
                    <a:p>
                      <a:r>
                        <a:rPr lang="tr-TR" sz="2400" b="1" dirty="0" smtClean="0"/>
                        <a:t>Kuvvetli klinik şüphesi + yüksek titre antikorlar ile </a:t>
                      </a:r>
                      <a:r>
                        <a:rPr lang="tr-TR" sz="2400" b="1" dirty="0" err="1" smtClean="0"/>
                        <a:t>biyopsisiz</a:t>
                      </a:r>
                      <a:r>
                        <a:rPr lang="tr-TR" sz="2400" b="1" dirty="0" smtClean="0"/>
                        <a:t> tanı alacaksa HLA ile tanıyı kuvvetlendirmeyi düşün</a:t>
                      </a:r>
                      <a:endParaRPr lang="tr-T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dirty="0" smtClean="0"/>
                        <a:t>Yüksek titre TTGA</a:t>
                      </a:r>
                      <a:r>
                        <a:rPr lang="tr-TR" sz="2400" b="1" baseline="0" dirty="0" smtClean="0"/>
                        <a:t> (&gt;10 kat) + EMA pozitif ise HLA gerekmez, HLA DQ2/8 negatif ise risk çok az, pozitif ise tanıyı koydurmaz </a:t>
                      </a:r>
                      <a:endParaRPr lang="tr-TR" sz="2400" b="1" dirty="0"/>
                    </a:p>
                  </a:txBody>
                  <a:tcPr/>
                </a:tc>
              </a:tr>
              <a:tr h="950070">
                <a:tc>
                  <a:txBody>
                    <a:bodyPr/>
                    <a:lstStyle/>
                    <a:p>
                      <a:r>
                        <a:rPr lang="tr-TR" sz="2400" b="1" dirty="0" smtClean="0"/>
                        <a:t>Risk</a:t>
                      </a:r>
                      <a:r>
                        <a:rPr lang="tr-TR" sz="2400" b="1" baseline="0" dirty="0" smtClean="0"/>
                        <a:t> gruplarında mümkünse taramaya HLA ile başla (T1DM dahil)</a:t>
                      </a:r>
                      <a:endParaRPr lang="tr-T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dirty="0" err="1" smtClean="0"/>
                        <a:t>Asemptomatik</a:t>
                      </a:r>
                      <a:r>
                        <a:rPr lang="tr-TR" sz="2400" b="1" dirty="0" smtClean="0"/>
                        <a:t> çocuklarda</a:t>
                      </a:r>
                      <a:r>
                        <a:rPr lang="tr-TR" sz="2400" b="1" baseline="0" dirty="0" smtClean="0"/>
                        <a:t> da aynı kriterlerle </a:t>
                      </a:r>
                      <a:r>
                        <a:rPr lang="tr-TR" sz="2400" b="1" baseline="0" dirty="0" err="1" smtClean="0"/>
                        <a:t>biyopsisiz</a:t>
                      </a:r>
                      <a:r>
                        <a:rPr lang="tr-TR" sz="2400" b="1" baseline="0" dirty="0" smtClean="0"/>
                        <a:t> tanı konabilir (aile ve çocukla karar)</a:t>
                      </a:r>
                      <a:endParaRPr lang="tr-TR" sz="2400" b="1" dirty="0"/>
                    </a:p>
                  </a:txBody>
                  <a:tcPr/>
                </a:tc>
              </a:tr>
              <a:tr h="1357243">
                <a:tc>
                  <a:txBody>
                    <a:bodyPr/>
                    <a:lstStyle/>
                    <a:p>
                      <a:r>
                        <a:rPr lang="tr-TR" sz="2400" b="1" dirty="0" err="1" smtClean="0"/>
                        <a:t>Deamide</a:t>
                      </a:r>
                      <a:r>
                        <a:rPr lang="tr-TR" sz="2400" b="1" dirty="0" smtClean="0"/>
                        <a:t> </a:t>
                      </a:r>
                      <a:r>
                        <a:rPr lang="tr-TR" sz="2400" b="1" dirty="0" err="1" smtClean="0"/>
                        <a:t>gliadin</a:t>
                      </a:r>
                      <a:r>
                        <a:rPr lang="tr-TR" sz="2400" b="1" dirty="0" smtClean="0"/>
                        <a:t> </a:t>
                      </a:r>
                      <a:r>
                        <a:rPr lang="tr-TR" sz="2400" b="1" dirty="0" err="1" smtClean="0"/>
                        <a:t>IgA</a:t>
                      </a:r>
                      <a:r>
                        <a:rPr lang="tr-TR" sz="2400" b="1" dirty="0" smtClean="0"/>
                        <a:t>/</a:t>
                      </a:r>
                      <a:r>
                        <a:rPr lang="tr-TR" sz="2400" b="1" dirty="0" err="1" smtClean="0"/>
                        <a:t>IgG</a:t>
                      </a:r>
                      <a:r>
                        <a:rPr lang="tr-TR" sz="2400" b="1" dirty="0" smtClean="0"/>
                        <a:t>,</a:t>
                      </a:r>
                      <a:r>
                        <a:rPr lang="tr-TR" sz="2400" b="1" baseline="0" dirty="0" smtClean="0"/>
                        <a:t> diğer </a:t>
                      </a:r>
                      <a:r>
                        <a:rPr lang="tr-TR" sz="2400" b="1" baseline="0" dirty="0" err="1" smtClean="0"/>
                        <a:t>seroloji</a:t>
                      </a:r>
                      <a:r>
                        <a:rPr lang="tr-TR" sz="2400" b="1" baseline="0" dirty="0" smtClean="0"/>
                        <a:t> negatif, klinik şüphe kuvvetli ise özellikle 2 yaş altında kullanılabilir</a:t>
                      </a:r>
                      <a:endParaRPr lang="tr-T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dirty="0" smtClean="0"/>
                        <a:t>İlk tarama testi TGA-</a:t>
                      </a:r>
                      <a:r>
                        <a:rPr lang="tr-TR" sz="2400" b="1" dirty="0" err="1" smtClean="0"/>
                        <a:t>IgA</a:t>
                      </a:r>
                      <a:r>
                        <a:rPr lang="tr-TR" sz="2400" b="1" baseline="0" dirty="0" smtClean="0"/>
                        <a:t> ve total </a:t>
                      </a:r>
                      <a:r>
                        <a:rPr lang="tr-TR" sz="2400" b="1" baseline="0" dirty="0" err="1" smtClean="0"/>
                        <a:t>IgA</a:t>
                      </a:r>
                      <a:r>
                        <a:rPr lang="tr-TR" sz="2400" b="1" baseline="0" dirty="0" smtClean="0"/>
                        <a:t>, </a:t>
                      </a:r>
                      <a:r>
                        <a:rPr lang="tr-TR" sz="2400" b="1" baseline="0" dirty="0" err="1" smtClean="0"/>
                        <a:t>IgA</a:t>
                      </a:r>
                      <a:r>
                        <a:rPr lang="tr-TR" sz="2400" b="1" baseline="0" dirty="0" smtClean="0"/>
                        <a:t> eksikliğinde </a:t>
                      </a:r>
                      <a:r>
                        <a:rPr lang="tr-TR" sz="2400" b="1" baseline="0" dirty="0" err="1" smtClean="0"/>
                        <a:t>IgG</a:t>
                      </a:r>
                      <a:r>
                        <a:rPr lang="tr-TR" sz="2400" b="1" baseline="0" dirty="0" smtClean="0"/>
                        <a:t> tipi antikorlar (tümü). Başlangıçta EMA ve </a:t>
                      </a:r>
                      <a:r>
                        <a:rPr lang="tr-TR" sz="2400" b="1" baseline="0" dirty="0" err="1" smtClean="0"/>
                        <a:t>DGP’ye</a:t>
                      </a:r>
                      <a:r>
                        <a:rPr lang="tr-TR" sz="2400" b="1" baseline="0" dirty="0" smtClean="0"/>
                        <a:t> gerek yok</a:t>
                      </a:r>
                      <a:endParaRPr lang="tr-TR" sz="2400" b="1" dirty="0"/>
                    </a:p>
                  </a:txBody>
                  <a:tcPr/>
                </a:tc>
              </a:tr>
              <a:tr h="550438">
                <a:tc>
                  <a:txBody>
                    <a:bodyPr/>
                    <a:lstStyle/>
                    <a:p>
                      <a:endParaRPr lang="tr-T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Değişim Yönetimi Eğitimi | Fokus Yaşam Akademis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8331" y="5645508"/>
            <a:ext cx="2273423" cy="121249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864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xmlns="" val="4242128884"/>
              </p:ext>
            </p:extLst>
          </p:nvPr>
        </p:nvGraphicFramePr>
        <p:xfrm>
          <a:off x="372208" y="215655"/>
          <a:ext cx="7356231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İçerik Yer Tutucus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82124813"/>
              </p:ext>
            </p:extLst>
          </p:nvPr>
        </p:nvGraphicFramePr>
        <p:xfrm>
          <a:off x="334108" y="1814146"/>
          <a:ext cx="117025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3074" name="Picture 2" descr="Why don't we screen for more diseases? - Students 4 Best Evidenc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52229" y="339969"/>
            <a:ext cx="3194294" cy="178561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772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xmlns="" val="1564181234"/>
              </p:ext>
            </p:extLst>
          </p:nvPr>
        </p:nvGraphicFramePr>
        <p:xfrm>
          <a:off x="838199" y="365125"/>
          <a:ext cx="10732477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899137" y="1764079"/>
            <a:ext cx="11078307" cy="943952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Evet</a:t>
            </a:r>
            <a:endParaRPr lang="tr-TR" sz="4000" b="1" dirty="0"/>
          </a:p>
        </p:txBody>
      </p:sp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xmlns="" val="183077486"/>
              </p:ext>
            </p:extLst>
          </p:nvPr>
        </p:nvGraphicFramePr>
        <p:xfrm>
          <a:off x="1002323" y="2866292"/>
          <a:ext cx="3253154" cy="1011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İçerik Yer Tutucusu 2"/>
          <p:cNvSpPr txBox="1">
            <a:spLocks/>
          </p:cNvSpPr>
          <p:nvPr/>
        </p:nvSpPr>
        <p:spPr>
          <a:xfrm>
            <a:off x="1831730" y="4457456"/>
            <a:ext cx="5395548" cy="943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4000" b="1" dirty="0" smtClean="0"/>
              <a:t>Komplikasyonlar</a:t>
            </a:r>
            <a:endParaRPr lang="tr-TR" sz="4000" b="1" dirty="0"/>
          </a:p>
        </p:txBody>
      </p:sp>
      <p:pic>
        <p:nvPicPr>
          <p:cNvPr id="1026" name="Picture 2" descr="Obezite Cerrahisindeki Komplikasyonlar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6329" y="1943099"/>
            <a:ext cx="40767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712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xmlns="" val="266526357"/>
              </p:ext>
            </p:extLst>
          </p:nvPr>
        </p:nvGraphicFramePr>
        <p:xfrm>
          <a:off x="864577" y="110148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30631478"/>
              </p:ext>
            </p:extLst>
          </p:nvPr>
        </p:nvGraphicFramePr>
        <p:xfrm>
          <a:off x="589085" y="1582615"/>
          <a:ext cx="10799885" cy="4967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122" name="Picture 2" descr="Celiac Disease and Lactose Intolerance - Dr Bansal &amp; Associate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9910" y="2033099"/>
            <a:ext cx="4843206" cy="424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153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xmlns="" val="3406222830"/>
              </p:ext>
            </p:extLst>
          </p:nvPr>
        </p:nvGraphicFramePr>
        <p:xfrm>
          <a:off x="372208" y="435463"/>
          <a:ext cx="8085992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55042144"/>
              </p:ext>
            </p:extLst>
          </p:nvPr>
        </p:nvGraphicFramePr>
        <p:xfrm>
          <a:off x="404358" y="1708273"/>
          <a:ext cx="11171976" cy="48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098" name="Picture 2" descr="You have to deal with both complication and complexity, so you'd better  know the difference - Philip Sheldrak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30761" y="211016"/>
            <a:ext cx="3116080" cy="193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set_11_forward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25693" y="4207292"/>
            <a:ext cx="421004" cy="210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set_11_forward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87239" y="4945846"/>
            <a:ext cx="421004" cy="210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2433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xmlns="" val="4158630642"/>
              </p:ext>
            </p:extLst>
          </p:nvPr>
        </p:nvGraphicFramePr>
        <p:xfrm>
          <a:off x="553065" y="709254"/>
          <a:ext cx="6951785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78871341"/>
              </p:ext>
            </p:extLst>
          </p:nvPr>
        </p:nvGraphicFramePr>
        <p:xfrm>
          <a:off x="237392" y="2513185"/>
          <a:ext cx="11954608" cy="4125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0" name="Picture 2" descr="Edebiyat Tarih İlişkisi Maddeler Halinde - Delinetciler Portal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3675" y="307731"/>
            <a:ext cx="4286250" cy="2857500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169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xmlns="" val="681970359"/>
              </p:ext>
            </p:extLst>
          </p:nvPr>
        </p:nvGraphicFramePr>
        <p:xfrm>
          <a:off x="811823" y="10135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İçerik Yer Tutucus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9140559"/>
              </p:ext>
            </p:extLst>
          </p:nvPr>
        </p:nvGraphicFramePr>
        <p:xfrm>
          <a:off x="586907" y="1548141"/>
          <a:ext cx="11493723" cy="5107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148" name="Picture 4" descr="Review: Could this be the 'Beginning of the end' for Diabetes? - Alpha  Partners - Making search easi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34037" y="2628900"/>
            <a:ext cx="2461845" cy="246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8235585" y="6121596"/>
            <a:ext cx="38538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J </a:t>
            </a:r>
            <a:r>
              <a:rPr lang="en-US" dirty="0" smtClean="0"/>
              <a:t>Intern</a:t>
            </a:r>
            <a:r>
              <a:rPr lang="tr-TR" dirty="0" smtClean="0"/>
              <a:t> </a:t>
            </a:r>
            <a:r>
              <a:rPr lang="tr-TR" dirty="0" err="1" smtClean="0"/>
              <a:t>Med</a:t>
            </a:r>
            <a:r>
              <a:rPr lang="tr-TR" dirty="0" smtClean="0"/>
              <a:t> </a:t>
            </a:r>
            <a:r>
              <a:rPr lang="tr-TR" dirty="0"/>
              <a:t>2013;274:273–80.</a:t>
            </a:r>
          </a:p>
        </p:txBody>
      </p:sp>
    </p:spTree>
    <p:extLst>
      <p:ext uri="{BB962C8B-B14F-4D97-AF65-F5344CB8AC3E}">
        <p14:creationId xmlns:p14="http://schemas.microsoft.com/office/powerpoint/2010/main" xmlns="" val="58010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xmlns="" val="950777874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7285042"/>
              </p:ext>
            </p:extLst>
          </p:nvPr>
        </p:nvGraphicFramePr>
        <p:xfrm>
          <a:off x="465992" y="1690687"/>
          <a:ext cx="11368454" cy="4630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Dikdörtgen 1"/>
          <p:cNvSpPr/>
          <p:nvPr/>
        </p:nvSpPr>
        <p:spPr>
          <a:xfrm>
            <a:off x="8146604" y="5996326"/>
            <a:ext cx="324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Atherosclerosis 2011;217:531–5.</a:t>
            </a:r>
            <a:endParaRPr lang="tr-TR" dirty="0"/>
          </a:p>
        </p:txBody>
      </p:sp>
      <p:pic>
        <p:nvPicPr>
          <p:cNvPr id="7170" name="Picture 2" descr="Recovery...Stick with It! - Together AZ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09282" y="3165231"/>
            <a:ext cx="3660334" cy="248128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216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xmlns="" val="1335947341"/>
              </p:ext>
            </p:extLst>
          </p:nvPr>
        </p:nvGraphicFramePr>
        <p:xfrm>
          <a:off x="492369" y="365125"/>
          <a:ext cx="10861431" cy="1032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26793615"/>
              </p:ext>
            </p:extLst>
          </p:nvPr>
        </p:nvGraphicFramePr>
        <p:xfrm>
          <a:off x="234462" y="1160585"/>
          <a:ext cx="11852030" cy="5213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Dikdörtgen 1"/>
          <p:cNvSpPr/>
          <p:nvPr/>
        </p:nvSpPr>
        <p:spPr>
          <a:xfrm>
            <a:off x="5450980" y="3659750"/>
            <a:ext cx="290439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50" dirty="0" err="1" smtClean="0">
                <a:latin typeface="AdvP4B2E3F"/>
              </a:rPr>
              <a:t>Gastroenterology</a:t>
            </a:r>
            <a:r>
              <a:rPr lang="tr-TR" sz="1050" dirty="0" smtClean="0">
                <a:latin typeface="AdvP4B2E3F"/>
              </a:rPr>
              <a:t> </a:t>
            </a:r>
            <a:r>
              <a:rPr lang="tr-TR" sz="1050" dirty="0" smtClean="0">
                <a:latin typeface="AdvP41153C"/>
              </a:rPr>
              <a:t>2014;147:610.e611–7.e611</a:t>
            </a:r>
            <a:r>
              <a:rPr lang="tr-TR" sz="300" dirty="0">
                <a:latin typeface="AdvPA183"/>
              </a:rPr>
              <a:t>.</a:t>
            </a:r>
            <a:endParaRPr lang="tr-TR" sz="1050" dirty="0"/>
          </a:p>
        </p:txBody>
      </p:sp>
      <p:pic>
        <p:nvPicPr>
          <p:cNvPr id="1026" name="Picture 2" descr="Spotlight on... Gluten-free - BBC Good Foo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01556" y="2833274"/>
            <a:ext cx="3514243" cy="262653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715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36437335"/>
              </p:ext>
            </p:extLst>
          </p:nvPr>
        </p:nvGraphicFramePr>
        <p:xfrm>
          <a:off x="545124" y="1793325"/>
          <a:ext cx="11412414" cy="4660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8" cstate="print"/>
          <a:srcRect l="3663" r="5879" b="6535"/>
          <a:stretch/>
        </p:blipFill>
        <p:spPr>
          <a:xfrm>
            <a:off x="6324600" y="104929"/>
            <a:ext cx="5694630" cy="3376793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711462" y="2989924"/>
            <a:ext cx="1646285" cy="1615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300" b="0" i="0" u="none" strike="noStrike" cap="none" normalizeH="0" baseline="0" dirty="0" smtClean="0">
                <a:ln>
                  <a:noFill/>
                </a:ln>
                <a:solidFill>
                  <a:srgbClr val="0071BC"/>
                </a:solidFill>
                <a:effectLst/>
              </a:rPr>
              <a:t>.</a:t>
            </a:r>
            <a:r>
              <a:rPr kumimoji="0" lang="tr-TR" altLang="tr-TR" sz="1050" b="0" i="0" u="none" strike="noStrike" cap="none" normalizeH="0" baseline="0" dirty="0" smtClean="0">
                <a:ln>
                  <a:noFill/>
                </a:ln>
                <a:solidFill>
                  <a:srgbClr val="0071BC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tr-TR" altLang="tr-T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2020 Jul;43(7):1553-1556.</a:t>
            </a:r>
            <a:endParaRPr kumimoji="0" lang="tr-TR" altLang="tr-TR" sz="800" b="0" i="0" u="none" strike="noStrike" cap="none" normalizeH="0" baseline="0" dirty="0" smtClean="0">
              <a:ln>
                <a:noFill/>
              </a:ln>
              <a:solidFill>
                <a:srgbClr val="5B616B"/>
              </a:solidFill>
              <a:effectLst/>
              <a:latin typeface="BlinkMacSystemFon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448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9041" y="479834"/>
            <a:ext cx="11472959" cy="6183515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7772887" y="6555627"/>
            <a:ext cx="397520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i="1" dirty="0">
                <a:solidFill>
                  <a:srgbClr val="009400"/>
                </a:solidFill>
                <a:latin typeface="Shaker2Lancet-BoldItalic"/>
              </a:rPr>
              <a:t>Lancet Child </a:t>
            </a:r>
            <a:r>
              <a:rPr lang="en-US" sz="800" b="1" i="1" dirty="0" err="1">
                <a:solidFill>
                  <a:srgbClr val="009400"/>
                </a:solidFill>
                <a:latin typeface="Shaker2Lancet-BoldItalic"/>
              </a:rPr>
              <a:t>Adolesc</a:t>
            </a:r>
            <a:r>
              <a:rPr lang="en-US" sz="800" b="1" i="1" dirty="0">
                <a:solidFill>
                  <a:srgbClr val="009400"/>
                </a:solidFill>
                <a:latin typeface="Shaker2Lancet-BoldItalic"/>
              </a:rPr>
              <a:t> Health </a:t>
            </a:r>
            <a:r>
              <a:rPr lang="en-US" sz="800" b="1" dirty="0" smtClean="0">
                <a:solidFill>
                  <a:srgbClr val="009400"/>
                </a:solidFill>
                <a:latin typeface="Shaker2Lancet-Bold"/>
              </a:rPr>
              <a:t>2017</a:t>
            </a:r>
            <a:r>
              <a:rPr lang="tr-TR" sz="800" dirty="0" err="1" smtClean="0">
                <a:solidFill>
                  <a:srgbClr val="000000"/>
                </a:solidFill>
                <a:latin typeface="Shaker2Lancet-Regular"/>
              </a:rPr>
              <a:t>Published</a:t>
            </a:r>
            <a:r>
              <a:rPr lang="tr-TR" sz="800" dirty="0" smtClean="0">
                <a:solidFill>
                  <a:srgbClr val="000000"/>
                </a:solidFill>
                <a:latin typeface="Shaker2Lancet-Regular"/>
              </a:rPr>
              <a:t> </a:t>
            </a:r>
            <a:r>
              <a:rPr lang="tr-TR" sz="800" b="1" dirty="0" smtClean="0">
                <a:solidFill>
                  <a:srgbClr val="0F545C"/>
                </a:solidFill>
                <a:latin typeface="Shaker2Lancet-Bold"/>
              </a:rPr>
              <a:t>Online </a:t>
            </a:r>
            <a:r>
              <a:rPr lang="tr-TR" sz="800" dirty="0" err="1" smtClean="0">
                <a:solidFill>
                  <a:srgbClr val="000000"/>
                </a:solidFill>
                <a:latin typeface="Shaker2Lancet-Regular"/>
              </a:rPr>
              <a:t>December</a:t>
            </a:r>
            <a:r>
              <a:rPr lang="tr-TR" sz="800" dirty="0" smtClean="0">
                <a:solidFill>
                  <a:srgbClr val="000000"/>
                </a:solidFill>
                <a:latin typeface="Shaker2Lancet-Regular"/>
              </a:rPr>
              <a:t> </a:t>
            </a:r>
            <a:r>
              <a:rPr lang="tr-TR" sz="800" dirty="0">
                <a:solidFill>
                  <a:srgbClr val="000000"/>
                </a:solidFill>
                <a:latin typeface="Shaker2Lancet-Regular"/>
              </a:rPr>
              <a:t>13, </a:t>
            </a:r>
            <a:r>
              <a:rPr lang="tr-TR" sz="800" dirty="0" smtClean="0">
                <a:solidFill>
                  <a:srgbClr val="000000"/>
                </a:solidFill>
                <a:latin typeface="Shaker2Lancet-Regular"/>
              </a:rPr>
              <a:t>2017</a:t>
            </a:r>
            <a:endParaRPr lang="tr-TR" sz="800" dirty="0">
              <a:solidFill>
                <a:srgbClr val="000000"/>
              </a:solidFill>
              <a:latin typeface="Shaker2Lancet-Regular"/>
            </a:endParaRPr>
          </a:p>
        </p:txBody>
      </p:sp>
      <p:sp>
        <p:nvSpPr>
          <p:cNvPr id="3" name="Oval 2"/>
          <p:cNvSpPr/>
          <p:nvPr/>
        </p:nvSpPr>
        <p:spPr>
          <a:xfrm>
            <a:off x="5240215" y="1805397"/>
            <a:ext cx="1380393" cy="3341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6799384" y="1805397"/>
            <a:ext cx="1570893" cy="3341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val 8"/>
          <p:cNvSpPr/>
          <p:nvPr/>
        </p:nvSpPr>
        <p:spPr>
          <a:xfrm>
            <a:off x="5240214" y="2074984"/>
            <a:ext cx="1081455" cy="2854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val 9"/>
          <p:cNvSpPr/>
          <p:nvPr/>
        </p:nvSpPr>
        <p:spPr>
          <a:xfrm>
            <a:off x="5304691" y="2744715"/>
            <a:ext cx="1081455" cy="2854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val 10"/>
          <p:cNvSpPr/>
          <p:nvPr/>
        </p:nvSpPr>
        <p:spPr>
          <a:xfrm>
            <a:off x="8018586" y="3648809"/>
            <a:ext cx="1846384" cy="3316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val 11"/>
          <p:cNvSpPr/>
          <p:nvPr/>
        </p:nvSpPr>
        <p:spPr>
          <a:xfrm>
            <a:off x="6386146" y="4115991"/>
            <a:ext cx="2247900" cy="2854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val 12"/>
          <p:cNvSpPr/>
          <p:nvPr/>
        </p:nvSpPr>
        <p:spPr>
          <a:xfrm>
            <a:off x="5304691" y="4564808"/>
            <a:ext cx="1081455" cy="2854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329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xmlns="" val="3782672289"/>
              </p:ext>
            </p:extLst>
          </p:nvPr>
        </p:nvGraphicFramePr>
        <p:xfrm>
          <a:off x="820093" y="102574"/>
          <a:ext cx="4288238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İçerik Yer Tutucus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39265246"/>
              </p:ext>
            </p:extLst>
          </p:nvPr>
        </p:nvGraphicFramePr>
        <p:xfrm>
          <a:off x="404445" y="1468315"/>
          <a:ext cx="11471349" cy="5090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076" name="Picture 4" descr="Gluten-free diets may be tied to an increased risk of Type 2 diabetes - The  Washington Pos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87909" y="144082"/>
            <a:ext cx="3752046" cy="357506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442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xmlns="" val="2659632477"/>
              </p:ext>
            </p:extLst>
          </p:nvPr>
        </p:nvGraphicFramePr>
        <p:xfrm>
          <a:off x="688731" y="291216"/>
          <a:ext cx="6811108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44336506"/>
              </p:ext>
            </p:extLst>
          </p:nvPr>
        </p:nvGraphicFramePr>
        <p:xfrm>
          <a:off x="460375" y="1834417"/>
          <a:ext cx="1117574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AutoShape 2" descr="Why Is It So Important To Follow Up With Your Customers? – SIClyt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100" name="Picture 4" descr="How to Write a Follow up Email (Backed by Research)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2998" y="549552"/>
            <a:ext cx="4003187" cy="213503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362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xmlns="" val="2413960830"/>
              </p:ext>
            </p:extLst>
          </p:nvPr>
        </p:nvGraphicFramePr>
        <p:xfrm>
          <a:off x="759070" y="334107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İçerik Yer Tutucus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92918947"/>
              </p:ext>
            </p:extLst>
          </p:nvPr>
        </p:nvGraphicFramePr>
        <p:xfrm>
          <a:off x="430823" y="1617786"/>
          <a:ext cx="11535508" cy="5125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Dikdörtgen 2"/>
          <p:cNvSpPr/>
          <p:nvPr/>
        </p:nvSpPr>
        <p:spPr>
          <a:xfrm>
            <a:off x="6601841" y="2864078"/>
            <a:ext cx="171393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i="1" dirty="0">
                <a:latin typeface="ScalaLancetPro-Italic"/>
              </a:rPr>
              <a:t>Diabetes Care </a:t>
            </a:r>
            <a:r>
              <a:rPr lang="pt-BR" sz="800" dirty="0">
                <a:latin typeface="ScalaLancetPro"/>
              </a:rPr>
              <a:t>2015; </a:t>
            </a:r>
            <a:r>
              <a:rPr lang="pt-BR" sz="800" b="1" dirty="0">
                <a:latin typeface="ScalaLancetPro-Bold"/>
              </a:rPr>
              <a:t>38: </a:t>
            </a:r>
            <a:r>
              <a:rPr lang="pt-BR" sz="800" dirty="0">
                <a:latin typeface="ScalaLancetPro"/>
              </a:rPr>
              <a:t>760–66.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6666318" y="4264271"/>
            <a:ext cx="2082030" cy="248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AdvP4B2E3F"/>
              </a:rPr>
              <a:t>Dig </a:t>
            </a:r>
            <a:r>
              <a:rPr lang="en-US" sz="1000" dirty="0">
                <a:latin typeface="AdvP4B2E3F"/>
              </a:rPr>
              <a:t>Dis </a:t>
            </a:r>
            <a:r>
              <a:rPr lang="en-US" sz="1000" dirty="0" err="1">
                <a:latin typeface="AdvP4B2E3F"/>
              </a:rPr>
              <a:t>Sci</a:t>
            </a:r>
            <a:r>
              <a:rPr lang="en-US" sz="1000" dirty="0">
                <a:latin typeface="AdvP4B2E3F"/>
              </a:rPr>
              <a:t> </a:t>
            </a:r>
            <a:r>
              <a:rPr lang="en-US" sz="1000" dirty="0" smtClean="0">
                <a:latin typeface="AdvP41153C"/>
              </a:rPr>
              <a:t>2012;</a:t>
            </a:r>
            <a:r>
              <a:rPr lang="tr-TR" sz="1000" dirty="0" smtClean="0">
                <a:latin typeface="AdvP41153C"/>
              </a:rPr>
              <a:t>57:1314–20</a:t>
            </a:r>
            <a:r>
              <a:rPr lang="tr-TR" sz="200" dirty="0">
                <a:latin typeface="AdvPA183"/>
              </a:rPr>
              <a:t>.</a:t>
            </a:r>
            <a:endParaRPr lang="tr-TR" sz="1000" dirty="0"/>
          </a:p>
        </p:txBody>
      </p:sp>
      <p:pic>
        <p:nvPicPr>
          <p:cNvPr id="1026" name="Picture 2" descr="Notice and wonder - Open Visual Thinkery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25255" y="2760271"/>
            <a:ext cx="3376246" cy="253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830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xmlns="" val="3424832075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28023483"/>
              </p:ext>
            </p:extLst>
          </p:nvPr>
        </p:nvGraphicFramePr>
        <p:xfrm>
          <a:off x="474785" y="2064191"/>
          <a:ext cx="11113651" cy="4371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0" name="Picture 2" descr="Question Marks Illustration - Twinkl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6960" y="1900705"/>
            <a:ext cx="600075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878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xmlns="" val="4271306916"/>
              </p:ext>
            </p:extLst>
          </p:nvPr>
        </p:nvGraphicFramePr>
        <p:xfrm>
          <a:off x="874414" y="165949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38973052"/>
              </p:ext>
            </p:extLst>
          </p:nvPr>
        </p:nvGraphicFramePr>
        <p:xfrm>
          <a:off x="488887" y="1439501"/>
          <a:ext cx="11341000" cy="5133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074" name="Picture 2" descr="Have a question? We want to help. - Brookside Elementary School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29974" y="3303254"/>
            <a:ext cx="2086886" cy="138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312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xmlns="" val="383828149"/>
              </p:ext>
            </p:extLst>
          </p:nvPr>
        </p:nvGraphicFramePr>
        <p:xfrm>
          <a:off x="829733" y="1619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9089381"/>
              </p:ext>
            </p:extLst>
          </p:nvPr>
        </p:nvGraphicFramePr>
        <p:xfrm>
          <a:off x="575732" y="1456267"/>
          <a:ext cx="11205960" cy="4584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AutoShape 2" descr="https://cdn.technologynetworks.com/tn/images/thumbs/webp/640_360/incidence-vs-prevalence-329073.webp?v=1053024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076" name="Picture 4" descr="What Do the Terms Incidence and Prevalence Mean?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4540" y="1880150"/>
            <a:ext cx="3787460" cy="243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04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xmlns="" val="2274166667"/>
              </p:ext>
            </p:extLst>
          </p:nvPr>
        </p:nvGraphicFramePr>
        <p:xfrm>
          <a:off x="-535638" y="365125"/>
          <a:ext cx="6822138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79297865"/>
              </p:ext>
            </p:extLst>
          </p:nvPr>
        </p:nvGraphicFramePr>
        <p:xfrm>
          <a:off x="312675" y="1688519"/>
          <a:ext cx="10700527" cy="4701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Resim 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286500" y="76738"/>
            <a:ext cx="5987562" cy="1613950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775462" y="1690688"/>
            <a:ext cx="3498600" cy="36626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452437" y="5495085"/>
            <a:ext cx="6616471" cy="123351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Picture 4" descr="set_11_forward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96694" y="4999512"/>
            <a:ext cx="421004" cy="210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set_11_forward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241935" y="5004223"/>
            <a:ext cx="421004" cy="210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Pre-Employment-Screenin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00"/>
          <a:stretch/>
        </p:blipFill>
        <p:spPr bwMode="auto">
          <a:xfrm>
            <a:off x="8692906" y="3480005"/>
            <a:ext cx="3581156" cy="173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189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84888926"/>
              </p:ext>
            </p:extLst>
          </p:nvPr>
        </p:nvGraphicFramePr>
        <p:xfrm>
          <a:off x="263117" y="2974237"/>
          <a:ext cx="10879668" cy="3859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7" cstate="print"/>
          <a:srcRect l="4753" t="5385" r="747"/>
          <a:stretch/>
        </p:blipFill>
        <p:spPr>
          <a:xfrm>
            <a:off x="6245469" y="175847"/>
            <a:ext cx="5767755" cy="278080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grpSp>
        <p:nvGrpSpPr>
          <p:cNvPr id="6" name="Grup 5"/>
          <p:cNvGrpSpPr/>
          <p:nvPr/>
        </p:nvGrpSpPr>
        <p:grpSpPr>
          <a:xfrm>
            <a:off x="267833" y="906661"/>
            <a:ext cx="5870995" cy="1319175"/>
            <a:chOff x="600621" y="6386"/>
            <a:chExt cx="5870995" cy="1319175"/>
          </a:xfrm>
        </p:grpSpPr>
        <p:sp>
          <p:nvSpPr>
            <p:cNvPr id="7" name="Yuvarlatılmış Dikdörtgen 6"/>
            <p:cNvSpPr/>
            <p:nvPr/>
          </p:nvSpPr>
          <p:spPr>
            <a:xfrm>
              <a:off x="600621" y="6386"/>
              <a:ext cx="5870995" cy="131917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Yuvarlatılmış Dikdörtgen 4"/>
            <p:cNvSpPr/>
            <p:nvPr/>
          </p:nvSpPr>
          <p:spPr>
            <a:xfrm>
              <a:off x="665018" y="70783"/>
              <a:ext cx="5742201" cy="11903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8120" tIns="198120" rIns="198120" bIns="198120" numCol="1" spcCol="1270" anchor="ctr" anchorCtr="0">
              <a:noAutofit/>
            </a:bodyPr>
            <a:lstStyle/>
            <a:p>
              <a:pPr lvl="0" algn="l" defTabSz="2311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5200" b="1" i="0" kern="1200" dirty="0" smtClean="0"/>
                <a:t>Ne sıklıkta tarama?</a:t>
              </a:r>
              <a:endParaRPr lang="tr-TR" sz="5200" b="1" i="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70126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/>
          <a:srcRect l="1677" t="1054" r="6406"/>
          <a:stretch/>
        </p:blipFill>
        <p:spPr>
          <a:xfrm>
            <a:off x="445477" y="977949"/>
            <a:ext cx="11301045" cy="574158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504484" y="1565138"/>
            <a:ext cx="2118945" cy="8462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9701824" y="2192281"/>
            <a:ext cx="2100385" cy="9514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0" name="Grup 9"/>
          <p:cNvGrpSpPr/>
          <p:nvPr/>
        </p:nvGrpSpPr>
        <p:grpSpPr>
          <a:xfrm>
            <a:off x="880696" y="-26051"/>
            <a:ext cx="10584473" cy="1031354"/>
            <a:chOff x="0" y="17859"/>
            <a:chExt cx="10584473" cy="1031354"/>
          </a:xfrm>
        </p:grpSpPr>
        <p:sp>
          <p:nvSpPr>
            <p:cNvPr id="12" name="Yuvarlatılmış Dikdörtgen 11"/>
            <p:cNvSpPr/>
            <p:nvPr/>
          </p:nvSpPr>
          <p:spPr>
            <a:xfrm>
              <a:off x="0" y="17859"/>
              <a:ext cx="10515600" cy="103135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Yuvarlatılmış Dikdörtgen 4"/>
            <p:cNvSpPr/>
            <p:nvPr/>
          </p:nvSpPr>
          <p:spPr>
            <a:xfrm>
              <a:off x="169567" y="37332"/>
              <a:ext cx="10414906" cy="9306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830" tIns="163830" rIns="163830" bIns="163830" numCol="1" spcCol="1270" anchor="ctr" anchorCtr="0">
              <a:noAutofit/>
            </a:bodyPr>
            <a:lstStyle/>
            <a:p>
              <a:pPr lvl="0" algn="l" defTabSz="1911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4300" b="1" kern="1200" dirty="0" smtClean="0"/>
                <a:t>Tanı anından sonra ne sıklıkta tarama?</a:t>
              </a:r>
              <a:endParaRPr lang="tr-TR" sz="4300" b="1" kern="1200" dirty="0"/>
            </a:p>
          </p:txBody>
        </p:sp>
      </p:grpSp>
      <p:sp>
        <p:nvSpPr>
          <p:cNvPr id="14" name="Oval 13"/>
          <p:cNvSpPr/>
          <p:nvPr/>
        </p:nvSpPr>
        <p:spPr>
          <a:xfrm>
            <a:off x="9364784" y="3760130"/>
            <a:ext cx="2100385" cy="9514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val 14"/>
          <p:cNvSpPr/>
          <p:nvPr/>
        </p:nvSpPr>
        <p:spPr>
          <a:xfrm>
            <a:off x="9701823" y="4907592"/>
            <a:ext cx="2100385" cy="9514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Dikdörtgen 15"/>
          <p:cNvSpPr/>
          <p:nvPr/>
        </p:nvSpPr>
        <p:spPr>
          <a:xfrm>
            <a:off x="7021076" y="6472751"/>
            <a:ext cx="32235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AdvP9785"/>
              </a:rPr>
              <a:t>JPGN </a:t>
            </a:r>
            <a:r>
              <a:rPr lang="en-US" sz="500" dirty="0">
                <a:latin typeface="AdvP4C4E74"/>
              </a:rPr>
              <a:t> </a:t>
            </a:r>
            <a:r>
              <a:rPr lang="en-US" sz="1200" dirty="0">
                <a:latin typeface="AdvP9779"/>
              </a:rPr>
              <a:t>Volume 64, Number 2, February 2017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xmlns="" val="50633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xmlns="" val="3454106033"/>
              </p:ext>
            </p:extLst>
          </p:nvPr>
        </p:nvGraphicFramePr>
        <p:xfrm>
          <a:off x="723900" y="154110"/>
          <a:ext cx="10515600" cy="1050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88925772"/>
              </p:ext>
            </p:extLst>
          </p:nvPr>
        </p:nvGraphicFramePr>
        <p:xfrm>
          <a:off x="477960" y="1274883"/>
          <a:ext cx="10955215" cy="5583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074" name="Picture 2" descr="The Conclusion. Section 17 from “Reinventing Societal… | by Vinod Khosla |  codeburs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0345" y="2092569"/>
            <a:ext cx="3223846" cy="257907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3821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77613698"/>
              </p:ext>
            </p:extLst>
          </p:nvPr>
        </p:nvGraphicFramePr>
        <p:xfrm>
          <a:off x="838200" y="3569677"/>
          <a:ext cx="10515600" cy="2607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Type 1 Diabetes &amp; Celiac Disease - Photos | Faceboo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3607" y="750276"/>
            <a:ext cx="5236935" cy="294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r. Dan Siegel: What Hearing &quot;Yes&quot; Does to Your Child's Brain - Mindfu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515" y="750276"/>
            <a:ext cx="5547808" cy="312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373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xmlns="" val="2888407446"/>
              </p:ext>
            </p:extLst>
          </p:nvPr>
        </p:nvGraphicFramePr>
        <p:xfrm>
          <a:off x="873369" y="325315"/>
          <a:ext cx="8014992" cy="1101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08176635"/>
              </p:ext>
            </p:extLst>
          </p:nvPr>
        </p:nvGraphicFramePr>
        <p:xfrm>
          <a:off x="367198" y="1781472"/>
          <a:ext cx="11559332" cy="507652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90502"/>
                <a:gridCol w="4591935"/>
                <a:gridCol w="5176895"/>
              </a:tblGrid>
              <a:tr h="497699">
                <a:tc>
                  <a:txBody>
                    <a:bodyPr/>
                    <a:lstStyle/>
                    <a:p>
                      <a:endParaRPr lang="tr-TR" sz="2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T1DM </a:t>
                      </a:r>
                      <a:endParaRPr lang="tr-TR" sz="2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ÇH</a:t>
                      </a:r>
                      <a:endParaRPr lang="tr-TR" sz="2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97699">
                <a:tc>
                  <a:txBody>
                    <a:bodyPr/>
                    <a:lstStyle/>
                    <a:p>
                      <a:r>
                        <a:rPr lang="tr-TR" sz="2400" b="1" dirty="0" smtClean="0"/>
                        <a:t>Sıklık</a:t>
                      </a:r>
                      <a:endParaRPr lang="tr-T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0" dirty="0" smtClean="0"/>
                        <a:t>Ergenlerde en sık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0" dirty="0" smtClean="0"/>
                        <a:t>Her yaşta</a:t>
                      </a:r>
                      <a:endParaRPr lang="tr-TR" sz="2400" b="0" dirty="0"/>
                    </a:p>
                  </a:txBody>
                  <a:tcPr/>
                </a:tc>
              </a:tr>
              <a:tr h="497699">
                <a:tc>
                  <a:txBody>
                    <a:bodyPr/>
                    <a:lstStyle/>
                    <a:p>
                      <a:r>
                        <a:rPr lang="tr-TR" sz="2400" b="1" dirty="0" smtClean="0"/>
                        <a:t>Cinsiyet</a:t>
                      </a:r>
                      <a:endParaRPr lang="tr-T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0" dirty="0" smtClean="0"/>
                        <a:t>Erkek</a:t>
                      </a:r>
                      <a:endParaRPr lang="tr-TR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0" dirty="0" smtClean="0"/>
                        <a:t>Kız (</a:t>
                      </a:r>
                      <a:r>
                        <a:rPr lang="tr-TR" sz="2400" b="0" dirty="0" err="1" smtClean="0"/>
                        <a:t>koborbid</a:t>
                      </a:r>
                      <a:r>
                        <a:rPr lang="tr-TR" sz="2400" b="0" dirty="0" smtClean="0"/>
                        <a:t> ise erkek artıyor)</a:t>
                      </a:r>
                      <a:endParaRPr lang="tr-TR" sz="2400" b="0" dirty="0"/>
                    </a:p>
                  </a:txBody>
                  <a:tcPr/>
                </a:tc>
              </a:tr>
              <a:tr h="895858">
                <a:tc>
                  <a:txBody>
                    <a:bodyPr/>
                    <a:lstStyle/>
                    <a:p>
                      <a:r>
                        <a:rPr lang="tr-TR" sz="2400" b="1" dirty="0" smtClean="0"/>
                        <a:t>Tetikleyici</a:t>
                      </a:r>
                      <a:endParaRPr lang="tr-T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0" dirty="0" smtClean="0"/>
                        <a:t>Virüsler ve çevresel faktörler (gıda?) tetikleyici faktör?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0" dirty="0" err="1" smtClean="0"/>
                        <a:t>Gliadin</a:t>
                      </a:r>
                      <a:r>
                        <a:rPr lang="tr-TR" sz="2400" b="0" dirty="0" smtClean="0"/>
                        <a:t> </a:t>
                      </a:r>
                      <a:r>
                        <a:rPr lang="tr-TR" sz="2400" b="0" dirty="0" err="1" smtClean="0"/>
                        <a:t>peptitler</a:t>
                      </a:r>
                      <a:endParaRPr lang="tr-TR" sz="2400" b="0" dirty="0"/>
                    </a:p>
                  </a:txBody>
                  <a:tcPr/>
                </a:tc>
              </a:tr>
              <a:tr h="895858">
                <a:tc>
                  <a:txBody>
                    <a:bodyPr/>
                    <a:lstStyle/>
                    <a:p>
                      <a:r>
                        <a:rPr lang="tr-TR" sz="2400" b="1" dirty="0" smtClean="0"/>
                        <a:t>Mekanizma</a:t>
                      </a:r>
                      <a:endParaRPr lang="tr-T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0" dirty="0" err="1" smtClean="0"/>
                        <a:t>İmmün</a:t>
                      </a:r>
                      <a:r>
                        <a:rPr lang="tr-TR" sz="2400" b="0" dirty="0" smtClean="0"/>
                        <a:t> reaksiyonlar sonucu </a:t>
                      </a:r>
                      <a:r>
                        <a:rPr lang="tr-TR" sz="2400" b="0" dirty="0" err="1" smtClean="0"/>
                        <a:t>pankreatik</a:t>
                      </a:r>
                      <a:r>
                        <a:rPr lang="tr-TR" sz="2400" b="0" dirty="0" smtClean="0"/>
                        <a:t> hasar</a:t>
                      </a:r>
                      <a:endParaRPr lang="tr-TR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0" dirty="0" err="1" smtClean="0"/>
                        <a:t>İmmün</a:t>
                      </a:r>
                      <a:r>
                        <a:rPr lang="tr-TR" sz="2400" b="0" dirty="0" smtClean="0"/>
                        <a:t> reaksiyonlar sonucu </a:t>
                      </a:r>
                      <a:r>
                        <a:rPr lang="tr-TR" sz="2400" b="0" dirty="0" err="1" smtClean="0"/>
                        <a:t>intestinal</a:t>
                      </a:r>
                      <a:r>
                        <a:rPr lang="tr-TR" sz="2400" b="0" dirty="0" smtClean="0"/>
                        <a:t> hasar</a:t>
                      </a:r>
                    </a:p>
                  </a:txBody>
                  <a:tcPr/>
                </a:tc>
              </a:tr>
              <a:tr h="1294016">
                <a:tc>
                  <a:txBody>
                    <a:bodyPr/>
                    <a:lstStyle/>
                    <a:p>
                      <a:r>
                        <a:rPr lang="tr-TR" sz="2400" b="1" dirty="0" smtClean="0"/>
                        <a:t>Genetik</a:t>
                      </a:r>
                      <a:endParaRPr lang="tr-T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rtl="0"/>
                      <a:r>
                        <a:rPr lang="en-US" sz="2400" b="0" dirty="0" smtClean="0"/>
                        <a:t>HLA-DR3-DQ2</a:t>
                      </a:r>
                      <a:r>
                        <a:rPr lang="tr-TR" sz="2400" b="0" dirty="0" smtClean="0"/>
                        <a:t> ve </a:t>
                      </a:r>
                      <a:r>
                        <a:rPr lang="en-US" sz="2400" b="0" dirty="0" smtClean="0"/>
                        <a:t>HLA-DR4-DQ8 </a:t>
                      </a:r>
                      <a:r>
                        <a:rPr lang="tr-TR" sz="2400" b="0" dirty="0" smtClean="0"/>
                        <a:t>en yüksek risk</a:t>
                      </a:r>
                    </a:p>
                    <a:p>
                      <a:endParaRPr lang="tr-TR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0" dirty="0" err="1" smtClean="0"/>
                        <a:t>Homozigot</a:t>
                      </a:r>
                      <a:r>
                        <a:rPr lang="tr-TR" sz="2400" b="0" dirty="0" smtClean="0"/>
                        <a:t> </a:t>
                      </a:r>
                      <a:r>
                        <a:rPr lang="en-US" sz="2400" b="0" dirty="0" smtClean="0"/>
                        <a:t>HLA-DR3-DQ2</a:t>
                      </a:r>
                      <a:r>
                        <a:rPr lang="tr-TR" sz="2400" b="0" dirty="0" smtClean="0"/>
                        <a:t> en yüksek risk</a:t>
                      </a:r>
                    </a:p>
                    <a:p>
                      <a:endParaRPr lang="tr-TR" sz="2400" b="0" dirty="0"/>
                    </a:p>
                  </a:txBody>
                  <a:tcPr/>
                </a:tc>
              </a:tr>
              <a:tr h="497699">
                <a:tc>
                  <a:txBody>
                    <a:bodyPr/>
                    <a:lstStyle/>
                    <a:p>
                      <a:endParaRPr lang="tr-TR" sz="2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0" dirty="0" smtClean="0"/>
                        <a:t>Birliktelikte  </a:t>
                      </a:r>
                      <a:r>
                        <a:rPr lang="en-US" sz="2400" b="0" dirty="0" smtClean="0"/>
                        <a:t>HLA-DR3-DQ2 </a:t>
                      </a:r>
                      <a:r>
                        <a:rPr lang="tr-TR" sz="2400" b="0" dirty="0" smtClean="0"/>
                        <a:t>ve</a:t>
                      </a:r>
                      <a:r>
                        <a:rPr lang="en-US" sz="2400" b="0" dirty="0" smtClean="0"/>
                        <a:t> HLA-DR4-DQ8 </a:t>
                      </a:r>
                      <a:r>
                        <a:rPr lang="en-US" sz="2400" b="0" dirty="0" err="1" smtClean="0"/>
                        <a:t>geno</a:t>
                      </a:r>
                      <a:r>
                        <a:rPr lang="tr-TR" sz="2400" b="0" dirty="0" smtClean="0"/>
                        <a:t>tip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Calculate Similarity — the most relevant Metrics in a Nutshell | by Marvin  Lüthe | Towards Data Scienc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26781" y="108573"/>
            <a:ext cx="2766896" cy="2074188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718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60940969"/>
              </p:ext>
            </p:extLst>
          </p:nvPr>
        </p:nvGraphicFramePr>
        <p:xfrm>
          <a:off x="481781" y="1825624"/>
          <a:ext cx="11269951" cy="4801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xmlns="" val="4073159828"/>
              </p:ext>
            </p:extLst>
          </p:nvPr>
        </p:nvGraphicFramePr>
        <p:xfrm>
          <a:off x="863537" y="344980"/>
          <a:ext cx="6481160" cy="1101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146" name="Picture 2" descr="Goal versus Objective: What's the Difference? - Clarize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9769" y="98322"/>
            <a:ext cx="4572000" cy="2286000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6706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xmlns="" val="2732611599"/>
              </p:ext>
            </p:extLst>
          </p:nvPr>
        </p:nvGraphicFramePr>
        <p:xfrm>
          <a:off x="889652" y="294786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06809141"/>
              </p:ext>
            </p:extLst>
          </p:nvPr>
        </p:nvGraphicFramePr>
        <p:xfrm>
          <a:off x="805675" y="1388534"/>
          <a:ext cx="10729111" cy="4083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13" cstate="print"/>
          <a:srcRect l="3648" r="5957" b="30908"/>
          <a:stretch/>
        </p:blipFill>
        <p:spPr>
          <a:xfrm>
            <a:off x="6646605" y="5197247"/>
            <a:ext cx="5418393" cy="1584550"/>
          </a:xfrm>
          <a:prstGeom prst="rect">
            <a:avLst/>
          </a:prstGeom>
        </p:spPr>
      </p:pic>
      <p:pic>
        <p:nvPicPr>
          <p:cNvPr id="7" name="Picture 4" descr="set_11_forward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57278" y="3521492"/>
            <a:ext cx="421004" cy="210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set_11_forward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81562" y="3521492"/>
            <a:ext cx="421004" cy="210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8222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xmlns="" val="2760064085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75647204"/>
              </p:ext>
            </p:extLst>
          </p:nvPr>
        </p:nvGraphicFramePr>
        <p:xfrm>
          <a:off x="838200" y="1825625"/>
          <a:ext cx="5316794" cy="4702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122" name="Picture 2" descr="Cancer Screening Debate - Students 4 Best Evidenc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4363" y="2770802"/>
            <a:ext cx="4613070" cy="307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747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xmlns="" val="3183983126"/>
              </p:ext>
            </p:extLst>
          </p:nvPr>
        </p:nvGraphicFramePr>
        <p:xfrm>
          <a:off x="516467" y="195792"/>
          <a:ext cx="7840133" cy="103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83067854"/>
              </p:ext>
            </p:extLst>
          </p:nvPr>
        </p:nvGraphicFramePr>
        <p:xfrm>
          <a:off x="160868" y="1490133"/>
          <a:ext cx="11077403" cy="528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170" name="Picture 2" descr="What is serological testing? | MIT Technology Review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67149"/>
            <a:ext cx="2877245" cy="3655471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88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xmlns="" val="4232975198"/>
              </p:ext>
            </p:extLst>
          </p:nvPr>
        </p:nvGraphicFramePr>
        <p:xfrm>
          <a:off x="424205" y="220855"/>
          <a:ext cx="7598918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79723594"/>
              </p:ext>
            </p:extLst>
          </p:nvPr>
        </p:nvGraphicFramePr>
        <p:xfrm>
          <a:off x="263769" y="1652954"/>
          <a:ext cx="11928231" cy="4856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194" name="Picture 2" descr="What genetic tests like 23andMe actually told me about my health | Science  New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01548" y="4103417"/>
            <a:ext cx="3106994" cy="166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733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2751</TotalTime>
  <Words>1951</Words>
  <Application>Microsoft Office PowerPoint</Application>
  <PresentationFormat>Özel</PresentationFormat>
  <Paragraphs>288</Paragraphs>
  <Slides>34</Slides>
  <Notes>8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5" baseType="lpstr">
      <vt:lpstr>Office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Mukadder Ayşe Selimoğlu</dc:creator>
  <cp:lastModifiedBy>toshıba</cp:lastModifiedBy>
  <cp:revision>147</cp:revision>
  <dcterms:created xsi:type="dcterms:W3CDTF">2020-11-06T08:19:15Z</dcterms:created>
  <dcterms:modified xsi:type="dcterms:W3CDTF">2020-12-19T05:53:21Z</dcterms:modified>
</cp:coreProperties>
</file>